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2"/>
  </p:notesMasterIdLst>
  <p:handoutMasterIdLst>
    <p:handoutMasterId r:id="rId23"/>
  </p:handoutMasterIdLst>
  <p:sldIdLst>
    <p:sldId id="260" r:id="rId3"/>
    <p:sldId id="408" r:id="rId4"/>
    <p:sldId id="398" r:id="rId5"/>
    <p:sldId id="402" r:id="rId6"/>
    <p:sldId id="406" r:id="rId7"/>
    <p:sldId id="407" r:id="rId8"/>
    <p:sldId id="412" r:id="rId9"/>
    <p:sldId id="413" r:id="rId10"/>
    <p:sldId id="401" r:id="rId11"/>
    <p:sldId id="403" r:id="rId12"/>
    <p:sldId id="404" r:id="rId13"/>
    <p:sldId id="405" r:id="rId14"/>
    <p:sldId id="414" r:id="rId15"/>
    <p:sldId id="415" r:id="rId16"/>
    <p:sldId id="422" r:id="rId17"/>
    <p:sldId id="416" r:id="rId18"/>
    <p:sldId id="423" r:id="rId19"/>
    <p:sldId id="421" r:id="rId20"/>
    <p:sldId id="275"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95855F1-C3F1-472C-B250-93279DFD8B54}" type="datetimeFigureOut">
              <a:rPr lang="en-US" smtClean="0"/>
              <a:t>11/21/2018</a:t>
            </a:fld>
            <a:endParaRPr 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487D80D-FAF3-4709-8A35-CE48FD2F671E}" type="slidenum">
              <a:rPr lang="en-US" smtClean="0"/>
              <a:t>‹#›</a:t>
            </a:fld>
            <a:endParaRPr lang="en-US"/>
          </a:p>
        </p:txBody>
      </p:sp>
    </p:spTree>
    <p:extLst>
      <p:ext uri="{BB962C8B-B14F-4D97-AF65-F5344CB8AC3E}">
        <p14:creationId xmlns:p14="http://schemas.microsoft.com/office/powerpoint/2010/main" val="4366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04F0D30-A6B2-4BC6-B83E-5F55FF7ABFED}" type="datetimeFigureOut">
              <a:rPr lang="en-GB" smtClean="0"/>
              <a:t>21/11/2018</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4273ADC-10BB-427D-9ACE-AA51A98BC0F9}" type="slidenum">
              <a:rPr lang="en-GB" smtClean="0"/>
              <a:t>‹#›</a:t>
            </a:fld>
            <a:endParaRPr lang="en-GB" dirty="0"/>
          </a:p>
        </p:txBody>
      </p:sp>
    </p:spTree>
    <p:extLst>
      <p:ext uri="{BB962C8B-B14F-4D97-AF65-F5344CB8AC3E}">
        <p14:creationId xmlns:p14="http://schemas.microsoft.com/office/powerpoint/2010/main" val="1278621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4"/>
            <a:ext cx="10363200" cy="1470023"/>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69788" indent="0" algn="ctr">
              <a:buNone/>
              <a:defRPr>
                <a:solidFill>
                  <a:schemeClr val="tx1">
                    <a:tint val="75000"/>
                  </a:schemeClr>
                </a:solidFill>
              </a:defRPr>
            </a:lvl2pPr>
            <a:lvl3pPr marL="939575" indent="0" algn="ctr">
              <a:buNone/>
              <a:defRPr>
                <a:solidFill>
                  <a:schemeClr val="tx1">
                    <a:tint val="75000"/>
                  </a:schemeClr>
                </a:solidFill>
              </a:defRPr>
            </a:lvl3pPr>
            <a:lvl4pPr marL="1409365" indent="0" algn="ctr">
              <a:buNone/>
              <a:defRPr>
                <a:solidFill>
                  <a:schemeClr val="tx1">
                    <a:tint val="75000"/>
                  </a:schemeClr>
                </a:solidFill>
              </a:defRPr>
            </a:lvl4pPr>
            <a:lvl5pPr marL="1879152" indent="0" algn="ctr">
              <a:buNone/>
              <a:defRPr>
                <a:solidFill>
                  <a:schemeClr val="tx1">
                    <a:tint val="75000"/>
                  </a:schemeClr>
                </a:solidFill>
              </a:defRPr>
            </a:lvl5pPr>
            <a:lvl6pPr marL="2348940" indent="0" algn="ctr">
              <a:buNone/>
              <a:defRPr>
                <a:solidFill>
                  <a:schemeClr val="tx1">
                    <a:tint val="75000"/>
                  </a:schemeClr>
                </a:solidFill>
              </a:defRPr>
            </a:lvl6pPr>
            <a:lvl7pPr marL="2818729" indent="0" algn="ctr">
              <a:buNone/>
              <a:defRPr>
                <a:solidFill>
                  <a:schemeClr val="tx1">
                    <a:tint val="75000"/>
                  </a:schemeClr>
                </a:solidFill>
              </a:defRPr>
            </a:lvl7pPr>
            <a:lvl8pPr marL="3288515" indent="0" algn="ctr">
              <a:buNone/>
              <a:defRPr>
                <a:solidFill>
                  <a:schemeClr val="tx1">
                    <a:tint val="75000"/>
                  </a:schemeClr>
                </a:solidFill>
              </a:defRPr>
            </a:lvl8pPr>
            <a:lvl9pPr marL="375830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5159D8B-D889-458F-B632-9DAF1F7BF629}"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8FFAD5-D1F7-41BE-887C-B4A05621F29D}" type="slidenum">
              <a:rPr lang="en-US" altLang="lv-LV"/>
              <a:pPr>
                <a:defRPr/>
              </a:pPr>
              <a:t>‹#›</a:t>
            </a:fld>
            <a:endParaRPr lang="en-US" altLang="lv-LV" dirty="0"/>
          </a:p>
        </p:txBody>
      </p:sp>
    </p:spTree>
    <p:extLst>
      <p:ext uri="{BB962C8B-B14F-4D97-AF65-F5344CB8AC3E}">
        <p14:creationId xmlns:p14="http://schemas.microsoft.com/office/powerpoint/2010/main" val="584423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9CD1732-11A1-4130-BA84-EA8CF14F8390}"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9F3589D-96BD-4B56-95CA-FAD36BBDAFAF}" type="slidenum">
              <a:rPr lang="en-US" altLang="lv-LV"/>
              <a:pPr>
                <a:defRPr/>
              </a:pPr>
              <a:t>‹#›</a:t>
            </a:fld>
            <a:endParaRPr lang="en-US" altLang="lv-LV" dirty="0"/>
          </a:p>
        </p:txBody>
      </p:sp>
    </p:spTree>
    <p:extLst>
      <p:ext uri="{BB962C8B-B14F-4D97-AF65-F5344CB8AC3E}">
        <p14:creationId xmlns:p14="http://schemas.microsoft.com/office/powerpoint/2010/main" val="1536675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0" y="4406906"/>
            <a:ext cx="103632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963080" y="2906727"/>
            <a:ext cx="10363200" cy="1500188"/>
          </a:xfrm>
        </p:spPr>
        <p:txBody>
          <a:bodyPr anchor="b"/>
          <a:lstStyle>
            <a:lvl1pPr marL="0" indent="0">
              <a:buNone/>
              <a:defRPr sz="1900">
                <a:solidFill>
                  <a:schemeClr val="tx1">
                    <a:tint val="75000"/>
                  </a:schemeClr>
                </a:solidFill>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8A19A90-5F07-4ACC-837A-EADBC5346579}"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E598549-1C00-4DB0-8C00-459FD0F87044}" type="slidenum">
              <a:rPr lang="en-US" altLang="lv-LV"/>
              <a:pPr>
                <a:defRPr/>
              </a:pPr>
              <a:t>‹#›</a:t>
            </a:fld>
            <a:endParaRPr lang="en-US" altLang="lv-LV" dirty="0"/>
          </a:p>
        </p:txBody>
      </p:sp>
    </p:spTree>
    <p:extLst>
      <p:ext uri="{BB962C8B-B14F-4D97-AF65-F5344CB8AC3E}">
        <p14:creationId xmlns:p14="http://schemas.microsoft.com/office/powerpoint/2010/main" val="63442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9"/>
            <a:ext cx="53848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9"/>
            <a:ext cx="53848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EF7BE0D-3DD1-4354-A943-099F7BB17B28}" type="datetime1">
              <a:rPr lang="en-US">
                <a:solidFill>
                  <a:prstClr val="black">
                    <a:tint val="75000"/>
                  </a:prstClr>
                </a:solidFill>
              </a:rPr>
              <a:pPr>
                <a:defRPr/>
              </a:pPr>
              <a:t>11/21/2018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93BD284-83FE-40A6-BC9A-8BE60F3E99F2}" type="slidenum">
              <a:rPr lang="en-US" altLang="lv-LV"/>
              <a:pPr>
                <a:defRPr/>
              </a:pPr>
              <a:t>‹#›</a:t>
            </a:fld>
            <a:endParaRPr lang="en-US" altLang="lv-LV" dirty="0"/>
          </a:p>
        </p:txBody>
      </p:sp>
    </p:spTree>
    <p:extLst>
      <p:ext uri="{BB962C8B-B14F-4D97-AF65-F5344CB8AC3E}">
        <p14:creationId xmlns:p14="http://schemas.microsoft.com/office/powerpoint/2010/main" val="3226206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7" y="1535116"/>
            <a:ext cx="538692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7" y="2174881"/>
            <a:ext cx="538692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6"/>
            <a:ext cx="538904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81"/>
            <a:ext cx="538904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45E4CA8-6C90-4795-AC3C-EC78C670BD62}" type="datetime1">
              <a:rPr lang="en-US">
                <a:solidFill>
                  <a:prstClr val="black">
                    <a:tint val="75000"/>
                  </a:prstClr>
                </a:solidFill>
              </a:rPr>
              <a:pPr>
                <a:defRPr/>
              </a:pPr>
              <a:t>11/21/2018</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7A26F53-5776-4BF1-8627-EA5C62556CAA}" type="slidenum">
              <a:rPr lang="en-US" altLang="lv-LV"/>
              <a:pPr>
                <a:defRPr/>
              </a:pPr>
              <a:t>‹#›</a:t>
            </a:fld>
            <a:endParaRPr lang="en-US" altLang="lv-LV" dirty="0"/>
          </a:p>
        </p:txBody>
      </p:sp>
    </p:spTree>
    <p:extLst>
      <p:ext uri="{BB962C8B-B14F-4D97-AF65-F5344CB8AC3E}">
        <p14:creationId xmlns:p14="http://schemas.microsoft.com/office/powerpoint/2010/main" val="812462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B9D1478-2750-4B54-8D49-367558526C34}" type="datetime1">
              <a:rPr lang="en-US">
                <a:solidFill>
                  <a:prstClr val="black">
                    <a:tint val="75000"/>
                  </a:prstClr>
                </a:solidFill>
              </a:rPr>
              <a:pPr>
                <a:defRPr/>
              </a:pPr>
              <a:t>11/21/2018</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810E51B0-ED3B-4B59-9502-C567C2550B32}" type="slidenum">
              <a:rPr lang="en-US" altLang="lv-LV"/>
              <a:pPr>
                <a:defRPr/>
              </a:pPr>
              <a:t>‹#›</a:t>
            </a:fld>
            <a:endParaRPr lang="en-US" altLang="lv-LV" dirty="0"/>
          </a:p>
        </p:txBody>
      </p:sp>
    </p:spTree>
    <p:extLst>
      <p:ext uri="{BB962C8B-B14F-4D97-AF65-F5344CB8AC3E}">
        <p14:creationId xmlns:p14="http://schemas.microsoft.com/office/powerpoint/2010/main" val="2430766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0131177-651C-4FF6-B7AA-6D999C350756}" type="datetime1">
              <a:rPr lang="en-US">
                <a:solidFill>
                  <a:prstClr val="black">
                    <a:tint val="75000"/>
                  </a:prstClr>
                </a:solidFill>
              </a:rPr>
              <a:pPr>
                <a:defRPr/>
              </a:pPr>
              <a:t>11/21/2018</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F30647D-3CA8-4382-A332-79DAD89E41A9}" type="slidenum">
              <a:rPr lang="en-US" altLang="lv-LV"/>
              <a:pPr>
                <a:defRPr/>
              </a:pPr>
              <a:t>‹#›</a:t>
            </a:fld>
            <a:endParaRPr lang="en-US" altLang="lv-LV" dirty="0"/>
          </a:p>
        </p:txBody>
      </p:sp>
    </p:spTree>
    <p:extLst>
      <p:ext uri="{BB962C8B-B14F-4D97-AF65-F5344CB8AC3E}">
        <p14:creationId xmlns:p14="http://schemas.microsoft.com/office/powerpoint/2010/main" val="3179006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20" y="273054"/>
            <a:ext cx="4011080" cy="1162051"/>
          </a:xfrm>
        </p:spPr>
        <p:txBody>
          <a:bodyPr anchor="b"/>
          <a:lstStyle>
            <a:lvl1pPr algn="l">
              <a:defRPr sz="1900" b="1"/>
            </a:lvl1pPr>
          </a:lstStyle>
          <a:p>
            <a:r>
              <a:rPr lang="en-US"/>
              <a:t>Click to edit Master title style</a:t>
            </a:r>
          </a:p>
        </p:txBody>
      </p:sp>
      <p:sp>
        <p:nvSpPr>
          <p:cNvPr id="3" name="Content Placeholder 2"/>
          <p:cNvSpPr>
            <a:spLocks noGrp="1"/>
          </p:cNvSpPr>
          <p:nvPr>
            <p:ph idx="1"/>
          </p:nvPr>
        </p:nvSpPr>
        <p:spPr>
          <a:xfrm>
            <a:off x="4766740" y="273069"/>
            <a:ext cx="6815667" cy="5853113"/>
          </a:xfrm>
        </p:spPr>
        <p:txBody>
          <a:bodyPr/>
          <a:lstStyle>
            <a:lvl1pPr>
              <a:defRPr sz="3300"/>
            </a:lvl1pPr>
            <a:lvl2pPr>
              <a:defRPr sz="29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20" y="1435111"/>
            <a:ext cx="4011080" cy="46910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F526EC-16DC-49C6-B205-E178EF851A5F}" type="datetime1">
              <a:rPr lang="en-US">
                <a:solidFill>
                  <a:prstClr val="black">
                    <a:tint val="75000"/>
                  </a:prstClr>
                </a:solidFill>
              </a:rPr>
              <a:pPr>
                <a:defRPr/>
              </a:pPr>
              <a:t>11/21/2018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1CF771-D805-45EB-B1A8-23897E365433}" type="slidenum">
              <a:rPr lang="en-US" altLang="lv-LV"/>
              <a:pPr>
                <a:defRPr/>
              </a:pPr>
              <a:t>‹#›</a:t>
            </a:fld>
            <a:endParaRPr lang="en-US" altLang="lv-LV" dirty="0"/>
          </a:p>
        </p:txBody>
      </p:sp>
    </p:spTree>
    <p:extLst>
      <p:ext uri="{BB962C8B-B14F-4D97-AF65-F5344CB8AC3E}">
        <p14:creationId xmlns:p14="http://schemas.microsoft.com/office/powerpoint/2010/main" val="175990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20" y="4800606"/>
            <a:ext cx="7315200" cy="566739"/>
          </a:xfrm>
        </p:spPr>
        <p:txBody>
          <a:bodyPr anchor="b"/>
          <a:lstStyle>
            <a:lvl1pPr algn="l">
              <a:defRPr sz="1900" b="1"/>
            </a:lvl1pPr>
          </a:lstStyle>
          <a:p>
            <a:r>
              <a:rPr lang="en-US"/>
              <a:t>Click to edit Master title style</a:t>
            </a:r>
          </a:p>
        </p:txBody>
      </p:sp>
      <p:sp>
        <p:nvSpPr>
          <p:cNvPr id="3" name="Picture Placeholder 2"/>
          <p:cNvSpPr>
            <a:spLocks noGrp="1"/>
          </p:cNvSpPr>
          <p:nvPr>
            <p:ph type="pic" idx="1"/>
          </p:nvPr>
        </p:nvSpPr>
        <p:spPr>
          <a:xfrm>
            <a:off x="2389720" y="612773"/>
            <a:ext cx="7315200" cy="4114800"/>
          </a:xfrm>
        </p:spPr>
        <p:txBody>
          <a:bodyPr rtlCol="0">
            <a:normAutofit/>
          </a:bodyPr>
          <a:lstStyle>
            <a:lvl1pPr marL="0" indent="0">
              <a:buNone/>
              <a:defRPr sz="3300"/>
            </a:lvl1pPr>
            <a:lvl2pPr marL="469788" indent="0">
              <a:buNone/>
              <a:defRPr sz="2900"/>
            </a:lvl2pPr>
            <a:lvl3pPr marL="939575" indent="0">
              <a:buNone/>
              <a:defRPr sz="2500"/>
            </a:lvl3pPr>
            <a:lvl4pPr marL="1409365" indent="0">
              <a:buNone/>
              <a:defRPr sz="1900"/>
            </a:lvl4pPr>
            <a:lvl5pPr marL="1879152" indent="0">
              <a:buNone/>
              <a:defRPr sz="1900"/>
            </a:lvl5pPr>
            <a:lvl6pPr marL="2348940" indent="0">
              <a:buNone/>
              <a:defRPr sz="1900"/>
            </a:lvl6pPr>
            <a:lvl7pPr marL="2818729" indent="0">
              <a:buNone/>
              <a:defRPr sz="1900"/>
            </a:lvl7pPr>
            <a:lvl8pPr marL="3288515" indent="0">
              <a:buNone/>
              <a:defRPr sz="1900"/>
            </a:lvl8pPr>
            <a:lvl9pPr marL="3758305" indent="0">
              <a:buNone/>
              <a:defRPr sz="1900"/>
            </a:lvl9pPr>
          </a:lstStyle>
          <a:p>
            <a:pPr lvl="0"/>
            <a:endParaRPr lang="en-US" noProof="0" dirty="0"/>
          </a:p>
        </p:txBody>
      </p:sp>
      <p:sp>
        <p:nvSpPr>
          <p:cNvPr id="4" name="Text Placeholder 3"/>
          <p:cNvSpPr>
            <a:spLocks noGrp="1"/>
          </p:cNvSpPr>
          <p:nvPr>
            <p:ph type="body" sz="half" idx="2"/>
          </p:nvPr>
        </p:nvSpPr>
        <p:spPr>
          <a:xfrm>
            <a:off x="2389720" y="5367354"/>
            <a:ext cx="7315200" cy="8048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9F38CD-F8B1-43B1-80AF-4A610F13940A}" type="datetime1">
              <a:rPr lang="en-US">
                <a:solidFill>
                  <a:prstClr val="black">
                    <a:tint val="75000"/>
                  </a:prstClr>
                </a:solidFill>
              </a:rPr>
              <a:pPr>
                <a:defRPr/>
              </a:pPr>
              <a:t>11/21/2018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F10C6B-6B3D-4746-8807-7DA4E15D358F}" type="slidenum">
              <a:rPr lang="en-US" altLang="lv-LV"/>
              <a:pPr>
                <a:defRPr/>
              </a:pPr>
              <a:t>‹#›</a:t>
            </a:fld>
            <a:endParaRPr lang="en-US" altLang="lv-LV" dirty="0"/>
          </a:p>
        </p:txBody>
      </p:sp>
    </p:spTree>
    <p:extLst>
      <p:ext uri="{BB962C8B-B14F-4D97-AF65-F5344CB8AC3E}">
        <p14:creationId xmlns:p14="http://schemas.microsoft.com/office/powerpoint/2010/main" val="1051809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9825882-D6B3-4BAB-95A8-31AE3A64052F}"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9C7DA63-E473-4BA3-B5AD-E762894F95CF}" type="slidenum">
              <a:rPr lang="en-US" altLang="lv-LV"/>
              <a:pPr>
                <a:defRPr/>
              </a:pPr>
              <a:t>‹#›</a:t>
            </a:fld>
            <a:endParaRPr lang="en-US" altLang="lv-LV" dirty="0"/>
          </a:p>
        </p:txBody>
      </p:sp>
    </p:spTree>
    <p:extLst>
      <p:ext uri="{BB962C8B-B14F-4D97-AF65-F5344CB8AC3E}">
        <p14:creationId xmlns:p14="http://schemas.microsoft.com/office/powerpoint/2010/main" val="1306330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8"/>
            <a:ext cx="2743200" cy="58515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58"/>
            <a:ext cx="8026400" cy="58515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927634C-BC18-4086-8B4F-251C08BDE1BC}"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E43D5BB-B118-486E-AB50-7ED17A1E4135}" type="slidenum">
              <a:rPr lang="en-US" altLang="lv-LV"/>
              <a:pPr>
                <a:defRPr/>
              </a:pPr>
              <a:t>‹#›</a:t>
            </a:fld>
            <a:endParaRPr lang="en-US" altLang="lv-LV" dirty="0"/>
          </a:p>
        </p:txBody>
      </p:sp>
    </p:spTree>
    <p:extLst>
      <p:ext uri="{BB962C8B-B14F-4D97-AF65-F5344CB8AC3E}">
        <p14:creationId xmlns:p14="http://schemas.microsoft.com/office/powerpoint/2010/main" val="679149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4"/>
            <a:ext cx="10363200" cy="1470023"/>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69788" indent="0" algn="ctr">
              <a:buNone/>
              <a:defRPr>
                <a:solidFill>
                  <a:schemeClr val="tx1">
                    <a:tint val="75000"/>
                  </a:schemeClr>
                </a:solidFill>
              </a:defRPr>
            </a:lvl2pPr>
            <a:lvl3pPr marL="939575" indent="0" algn="ctr">
              <a:buNone/>
              <a:defRPr>
                <a:solidFill>
                  <a:schemeClr val="tx1">
                    <a:tint val="75000"/>
                  </a:schemeClr>
                </a:solidFill>
              </a:defRPr>
            </a:lvl3pPr>
            <a:lvl4pPr marL="1409365" indent="0" algn="ctr">
              <a:buNone/>
              <a:defRPr>
                <a:solidFill>
                  <a:schemeClr val="tx1">
                    <a:tint val="75000"/>
                  </a:schemeClr>
                </a:solidFill>
              </a:defRPr>
            </a:lvl4pPr>
            <a:lvl5pPr marL="1879152" indent="0" algn="ctr">
              <a:buNone/>
              <a:defRPr>
                <a:solidFill>
                  <a:schemeClr val="tx1">
                    <a:tint val="75000"/>
                  </a:schemeClr>
                </a:solidFill>
              </a:defRPr>
            </a:lvl5pPr>
            <a:lvl6pPr marL="2348940" indent="0" algn="ctr">
              <a:buNone/>
              <a:defRPr>
                <a:solidFill>
                  <a:schemeClr val="tx1">
                    <a:tint val="75000"/>
                  </a:schemeClr>
                </a:solidFill>
              </a:defRPr>
            </a:lvl6pPr>
            <a:lvl7pPr marL="2818729" indent="0" algn="ctr">
              <a:buNone/>
              <a:defRPr>
                <a:solidFill>
                  <a:schemeClr val="tx1">
                    <a:tint val="75000"/>
                  </a:schemeClr>
                </a:solidFill>
              </a:defRPr>
            </a:lvl7pPr>
            <a:lvl8pPr marL="3288515" indent="0" algn="ctr">
              <a:buNone/>
              <a:defRPr>
                <a:solidFill>
                  <a:schemeClr val="tx1">
                    <a:tint val="75000"/>
                  </a:schemeClr>
                </a:solidFill>
              </a:defRPr>
            </a:lvl8pPr>
            <a:lvl9pPr marL="375830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5159D8B-D889-458F-B632-9DAF1F7BF629}"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8FFAD5-D1F7-41BE-887C-B4A05621F29D}" type="slidenum">
              <a:rPr lang="en-US" altLang="lv-LV"/>
              <a:pPr>
                <a:defRPr/>
              </a:pPr>
              <a:t>‹#›</a:t>
            </a:fld>
            <a:endParaRPr lang="en-US" altLang="lv-LV" dirty="0"/>
          </a:p>
        </p:txBody>
      </p:sp>
    </p:spTree>
    <p:extLst>
      <p:ext uri="{BB962C8B-B14F-4D97-AF65-F5344CB8AC3E}">
        <p14:creationId xmlns:p14="http://schemas.microsoft.com/office/powerpoint/2010/main" val="3390395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9CD1732-11A1-4130-BA84-EA8CF14F8390}"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9F3589D-96BD-4B56-95CA-FAD36BBDAFAF}" type="slidenum">
              <a:rPr lang="en-US" altLang="lv-LV"/>
              <a:pPr>
                <a:defRPr/>
              </a:pPr>
              <a:t>‹#›</a:t>
            </a:fld>
            <a:endParaRPr lang="en-US" altLang="lv-LV" dirty="0"/>
          </a:p>
        </p:txBody>
      </p:sp>
    </p:spTree>
    <p:extLst>
      <p:ext uri="{BB962C8B-B14F-4D97-AF65-F5344CB8AC3E}">
        <p14:creationId xmlns:p14="http://schemas.microsoft.com/office/powerpoint/2010/main" val="3399366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0" y="4406906"/>
            <a:ext cx="103632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963080" y="2906727"/>
            <a:ext cx="10363200" cy="1500188"/>
          </a:xfrm>
        </p:spPr>
        <p:txBody>
          <a:bodyPr anchor="b"/>
          <a:lstStyle>
            <a:lvl1pPr marL="0" indent="0">
              <a:buNone/>
              <a:defRPr sz="1900">
                <a:solidFill>
                  <a:schemeClr val="tx1">
                    <a:tint val="75000"/>
                  </a:schemeClr>
                </a:solidFill>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8A19A90-5F07-4ACC-837A-EADBC5346579}"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E598549-1C00-4DB0-8C00-459FD0F87044}" type="slidenum">
              <a:rPr lang="en-US" altLang="lv-LV"/>
              <a:pPr>
                <a:defRPr/>
              </a:pPr>
              <a:t>‹#›</a:t>
            </a:fld>
            <a:endParaRPr lang="en-US" altLang="lv-LV" dirty="0"/>
          </a:p>
        </p:txBody>
      </p:sp>
    </p:spTree>
    <p:extLst>
      <p:ext uri="{BB962C8B-B14F-4D97-AF65-F5344CB8AC3E}">
        <p14:creationId xmlns:p14="http://schemas.microsoft.com/office/powerpoint/2010/main" val="726374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9"/>
            <a:ext cx="53848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9"/>
            <a:ext cx="53848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EF7BE0D-3DD1-4354-A943-099F7BB17B28}" type="datetime1">
              <a:rPr lang="en-US">
                <a:solidFill>
                  <a:prstClr val="black">
                    <a:tint val="75000"/>
                  </a:prstClr>
                </a:solidFill>
              </a:rPr>
              <a:pPr>
                <a:defRPr/>
              </a:pPr>
              <a:t>11/21/2018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93BD284-83FE-40A6-BC9A-8BE60F3E99F2}" type="slidenum">
              <a:rPr lang="en-US" altLang="lv-LV"/>
              <a:pPr>
                <a:defRPr/>
              </a:pPr>
              <a:t>‹#›</a:t>
            </a:fld>
            <a:endParaRPr lang="en-US" altLang="lv-LV" dirty="0"/>
          </a:p>
        </p:txBody>
      </p:sp>
    </p:spTree>
    <p:extLst>
      <p:ext uri="{BB962C8B-B14F-4D97-AF65-F5344CB8AC3E}">
        <p14:creationId xmlns:p14="http://schemas.microsoft.com/office/powerpoint/2010/main" val="4229383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7" y="1535116"/>
            <a:ext cx="538692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7" y="2174881"/>
            <a:ext cx="538692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6"/>
            <a:ext cx="538904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81"/>
            <a:ext cx="538904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45E4CA8-6C90-4795-AC3C-EC78C670BD62}" type="datetime1">
              <a:rPr lang="en-US">
                <a:solidFill>
                  <a:prstClr val="black">
                    <a:tint val="75000"/>
                  </a:prstClr>
                </a:solidFill>
              </a:rPr>
              <a:pPr>
                <a:defRPr/>
              </a:pPr>
              <a:t>11/21/2018</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7A26F53-5776-4BF1-8627-EA5C62556CAA}" type="slidenum">
              <a:rPr lang="en-US" altLang="lv-LV"/>
              <a:pPr>
                <a:defRPr/>
              </a:pPr>
              <a:t>‹#›</a:t>
            </a:fld>
            <a:endParaRPr lang="en-US" altLang="lv-LV" dirty="0"/>
          </a:p>
        </p:txBody>
      </p:sp>
    </p:spTree>
    <p:extLst>
      <p:ext uri="{BB962C8B-B14F-4D97-AF65-F5344CB8AC3E}">
        <p14:creationId xmlns:p14="http://schemas.microsoft.com/office/powerpoint/2010/main" val="1961027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B9D1478-2750-4B54-8D49-367558526C34}" type="datetime1">
              <a:rPr lang="en-US">
                <a:solidFill>
                  <a:prstClr val="black">
                    <a:tint val="75000"/>
                  </a:prstClr>
                </a:solidFill>
              </a:rPr>
              <a:pPr>
                <a:defRPr/>
              </a:pPr>
              <a:t>11/21/2018</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810E51B0-ED3B-4B59-9502-C567C2550B32}" type="slidenum">
              <a:rPr lang="en-US" altLang="lv-LV"/>
              <a:pPr>
                <a:defRPr/>
              </a:pPr>
              <a:t>‹#›</a:t>
            </a:fld>
            <a:endParaRPr lang="en-US" altLang="lv-LV" dirty="0"/>
          </a:p>
        </p:txBody>
      </p:sp>
    </p:spTree>
    <p:extLst>
      <p:ext uri="{BB962C8B-B14F-4D97-AF65-F5344CB8AC3E}">
        <p14:creationId xmlns:p14="http://schemas.microsoft.com/office/powerpoint/2010/main" val="2146958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0131177-651C-4FF6-B7AA-6D999C350756}" type="datetime1">
              <a:rPr lang="en-US">
                <a:solidFill>
                  <a:prstClr val="black">
                    <a:tint val="75000"/>
                  </a:prstClr>
                </a:solidFill>
              </a:rPr>
              <a:pPr>
                <a:defRPr/>
              </a:pPr>
              <a:t>11/21/2018</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F30647D-3CA8-4382-A332-79DAD89E41A9}" type="slidenum">
              <a:rPr lang="en-US" altLang="lv-LV"/>
              <a:pPr>
                <a:defRPr/>
              </a:pPr>
              <a:t>‹#›</a:t>
            </a:fld>
            <a:endParaRPr lang="en-US" altLang="lv-LV" dirty="0"/>
          </a:p>
        </p:txBody>
      </p:sp>
    </p:spTree>
    <p:extLst>
      <p:ext uri="{BB962C8B-B14F-4D97-AF65-F5344CB8AC3E}">
        <p14:creationId xmlns:p14="http://schemas.microsoft.com/office/powerpoint/2010/main" val="372492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20" y="273054"/>
            <a:ext cx="4011080" cy="1162051"/>
          </a:xfrm>
        </p:spPr>
        <p:txBody>
          <a:bodyPr anchor="b"/>
          <a:lstStyle>
            <a:lvl1pPr algn="l">
              <a:defRPr sz="1900" b="1"/>
            </a:lvl1pPr>
          </a:lstStyle>
          <a:p>
            <a:r>
              <a:rPr lang="en-US"/>
              <a:t>Click to edit Master title style</a:t>
            </a:r>
          </a:p>
        </p:txBody>
      </p:sp>
      <p:sp>
        <p:nvSpPr>
          <p:cNvPr id="3" name="Content Placeholder 2"/>
          <p:cNvSpPr>
            <a:spLocks noGrp="1"/>
          </p:cNvSpPr>
          <p:nvPr>
            <p:ph idx="1"/>
          </p:nvPr>
        </p:nvSpPr>
        <p:spPr>
          <a:xfrm>
            <a:off x="4766740" y="273069"/>
            <a:ext cx="6815667" cy="5853113"/>
          </a:xfrm>
        </p:spPr>
        <p:txBody>
          <a:bodyPr/>
          <a:lstStyle>
            <a:lvl1pPr>
              <a:defRPr sz="3300"/>
            </a:lvl1pPr>
            <a:lvl2pPr>
              <a:defRPr sz="29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20" y="1435111"/>
            <a:ext cx="4011080" cy="46910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F526EC-16DC-49C6-B205-E178EF851A5F}" type="datetime1">
              <a:rPr lang="en-US">
                <a:solidFill>
                  <a:prstClr val="black">
                    <a:tint val="75000"/>
                  </a:prstClr>
                </a:solidFill>
              </a:rPr>
              <a:pPr>
                <a:defRPr/>
              </a:pPr>
              <a:t>11/21/2018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1CF771-D805-45EB-B1A8-23897E365433}" type="slidenum">
              <a:rPr lang="en-US" altLang="lv-LV"/>
              <a:pPr>
                <a:defRPr/>
              </a:pPr>
              <a:t>‹#›</a:t>
            </a:fld>
            <a:endParaRPr lang="en-US" altLang="lv-LV" dirty="0"/>
          </a:p>
        </p:txBody>
      </p:sp>
    </p:spTree>
    <p:extLst>
      <p:ext uri="{BB962C8B-B14F-4D97-AF65-F5344CB8AC3E}">
        <p14:creationId xmlns:p14="http://schemas.microsoft.com/office/powerpoint/2010/main" val="2168325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20" y="4800606"/>
            <a:ext cx="7315200" cy="566739"/>
          </a:xfrm>
        </p:spPr>
        <p:txBody>
          <a:bodyPr anchor="b"/>
          <a:lstStyle>
            <a:lvl1pPr algn="l">
              <a:defRPr sz="1900" b="1"/>
            </a:lvl1pPr>
          </a:lstStyle>
          <a:p>
            <a:r>
              <a:rPr lang="en-US"/>
              <a:t>Click to edit Master title style</a:t>
            </a:r>
          </a:p>
        </p:txBody>
      </p:sp>
      <p:sp>
        <p:nvSpPr>
          <p:cNvPr id="3" name="Picture Placeholder 2"/>
          <p:cNvSpPr>
            <a:spLocks noGrp="1"/>
          </p:cNvSpPr>
          <p:nvPr>
            <p:ph type="pic" idx="1"/>
          </p:nvPr>
        </p:nvSpPr>
        <p:spPr>
          <a:xfrm>
            <a:off x="2389720" y="612773"/>
            <a:ext cx="7315200" cy="4114800"/>
          </a:xfrm>
        </p:spPr>
        <p:txBody>
          <a:bodyPr rtlCol="0">
            <a:normAutofit/>
          </a:bodyPr>
          <a:lstStyle>
            <a:lvl1pPr marL="0" indent="0">
              <a:buNone/>
              <a:defRPr sz="3300"/>
            </a:lvl1pPr>
            <a:lvl2pPr marL="469788" indent="0">
              <a:buNone/>
              <a:defRPr sz="2900"/>
            </a:lvl2pPr>
            <a:lvl3pPr marL="939575" indent="0">
              <a:buNone/>
              <a:defRPr sz="2500"/>
            </a:lvl3pPr>
            <a:lvl4pPr marL="1409365" indent="0">
              <a:buNone/>
              <a:defRPr sz="1900"/>
            </a:lvl4pPr>
            <a:lvl5pPr marL="1879152" indent="0">
              <a:buNone/>
              <a:defRPr sz="1900"/>
            </a:lvl5pPr>
            <a:lvl6pPr marL="2348940" indent="0">
              <a:buNone/>
              <a:defRPr sz="1900"/>
            </a:lvl6pPr>
            <a:lvl7pPr marL="2818729" indent="0">
              <a:buNone/>
              <a:defRPr sz="1900"/>
            </a:lvl7pPr>
            <a:lvl8pPr marL="3288515" indent="0">
              <a:buNone/>
              <a:defRPr sz="1900"/>
            </a:lvl8pPr>
            <a:lvl9pPr marL="3758305" indent="0">
              <a:buNone/>
              <a:defRPr sz="1900"/>
            </a:lvl9pPr>
          </a:lstStyle>
          <a:p>
            <a:pPr lvl="0"/>
            <a:endParaRPr lang="en-US" noProof="0" dirty="0"/>
          </a:p>
        </p:txBody>
      </p:sp>
      <p:sp>
        <p:nvSpPr>
          <p:cNvPr id="4" name="Text Placeholder 3"/>
          <p:cNvSpPr>
            <a:spLocks noGrp="1"/>
          </p:cNvSpPr>
          <p:nvPr>
            <p:ph type="body" sz="half" idx="2"/>
          </p:nvPr>
        </p:nvSpPr>
        <p:spPr>
          <a:xfrm>
            <a:off x="2389720" y="5367354"/>
            <a:ext cx="7315200" cy="8048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9F38CD-F8B1-43B1-80AF-4A610F13940A}" type="datetime1">
              <a:rPr lang="en-US">
                <a:solidFill>
                  <a:prstClr val="black">
                    <a:tint val="75000"/>
                  </a:prstClr>
                </a:solidFill>
              </a:rPr>
              <a:pPr>
                <a:defRPr/>
              </a:pPr>
              <a:t>11/21/2018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F10C6B-6B3D-4746-8807-7DA4E15D358F}" type="slidenum">
              <a:rPr lang="en-US" altLang="lv-LV"/>
              <a:pPr>
                <a:defRPr/>
              </a:pPr>
              <a:t>‹#›</a:t>
            </a:fld>
            <a:endParaRPr lang="en-US" altLang="lv-LV" dirty="0"/>
          </a:p>
        </p:txBody>
      </p:sp>
    </p:spTree>
    <p:extLst>
      <p:ext uri="{BB962C8B-B14F-4D97-AF65-F5344CB8AC3E}">
        <p14:creationId xmlns:p14="http://schemas.microsoft.com/office/powerpoint/2010/main" val="2888760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9825882-D6B3-4BAB-95A8-31AE3A64052F}"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9C7DA63-E473-4BA3-B5AD-E762894F95CF}" type="slidenum">
              <a:rPr lang="en-US" altLang="lv-LV"/>
              <a:pPr>
                <a:defRPr/>
              </a:pPr>
              <a:t>‹#›</a:t>
            </a:fld>
            <a:endParaRPr lang="en-US" altLang="lv-LV" dirty="0"/>
          </a:p>
        </p:txBody>
      </p:sp>
    </p:spTree>
    <p:extLst>
      <p:ext uri="{BB962C8B-B14F-4D97-AF65-F5344CB8AC3E}">
        <p14:creationId xmlns:p14="http://schemas.microsoft.com/office/powerpoint/2010/main" val="1724486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8"/>
            <a:ext cx="2743200" cy="58515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58"/>
            <a:ext cx="8026400" cy="58515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927634C-BC18-4086-8B4F-251C08BDE1BC}"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E43D5BB-B118-486E-AB50-7ED17A1E4135}" type="slidenum">
              <a:rPr lang="en-US" altLang="lv-LV"/>
              <a:pPr>
                <a:defRPr/>
              </a:pPr>
              <a:t>‹#›</a:t>
            </a:fld>
            <a:endParaRPr lang="en-US" altLang="lv-LV" dirty="0"/>
          </a:p>
        </p:txBody>
      </p:sp>
    </p:spTree>
    <p:extLst>
      <p:ext uri="{BB962C8B-B14F-4D97-AF65-F5344CB8AC3E}">
        <p14:creationId xmlns:p14="http://schemas.microsoft.com/office/powerpoint/2010/main" val="1231274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7411"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3957" tIns="46979" rIns="93957" bIns="46979" rtlCol="0" anchor="ctr"/>
          <a:lstStyle>
            <a:lvl1pPr algn="l" defTabSz="939575" eaLnBrk="1" fontAlgn="auto" hangingPunct="1">
              <a:spcBef>
                <a:spcPts val="0"/>
              </a:spcBef>
              <a:spcAft>
                <a:spcPts val="0"/>
              </a:spcAft>
              <a:defRPr sz="1200">
                <a:solidFill>
                  <a:schemeClr val="tx1">
                    <a:tint val="75000"/>
                  </a:schemeClr>
                </a:solidFill>
                <a:latin typeface="+mn-lt"/>
              </a:defRPr>
            </a:lvl1pPr>
          </a:lstStyle>
          <a:p>
            <a:pPr>
              <a:defRPr/>
            </a:pPr>
            <a:fld id="{74F7DB68-3224-41D0-A731-8A944257D5C0}"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smtClean="0">
                <a:solidFill>
                  <a:srgbClr val="898989"/>
                </a:solidFill>
              </a:defRPr>
            </a:lvl1pPr>
          </a:lstStyle>
          <a:p>
            <a:pPr defTabSz="938213" fontAlgn="base">
              <a:spcBef>
                <a:spcPct val="0"/>
              </a:spcBef>
              <a:spcAft>
                <a:spcPct val="0"/>
              </a:spcAft>
              <a:defRPr/>
            </a:pPr>
            <a:fld id="{6C59F956-EAFA-4C6D-A5B1-A2D9631007C5}" type="slidenum">
              <a:rPr lang="en-US" altLang="lv-LV" smtClean="0"/>
              <a:pPr defTabSz="938213" fontAlgn="base">
                <a:spcBef>
                  <a:spcPct val="0"/>
                </a:spcBef>
                <a:spcAft>
                  <a:spcPct val="0"/>
                </a:spcAft>
                <a:defRPr/>
              </a:pPr>
              <a:t>‹#›</a:t>
            </a:fld>
            <a:endParaRPr lang="en-US" altLang="lv-LV" dirty="0"/>
          </a:p>
        </p:txBody>
      </p:sp>
    </p:spTree>
    <p:extLst>
      <p:ext uri="{BB962C8B-B14F-4D97-AF65-F5344CB8AC3E}">
        <p14:creationId xmlns:p14="http://schemas.microsoft.com/office/powerpoint/2010/main" val="3075473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Calibri" panose="020F0502020204030204" pitchFamily="34" charset="0"/>
        </a:defRPr>
      </a:lvl2pPr>
      <a:lvl3pPr algn="ctr" defTabSz="938213" rtl="0" eaLnBrk="0" fontAlgn="base" hangingPunct="0">
        <a:spcBef>
          <a:spcPct val="0"/>
        </a:spcBef>
        <a:spcAft>
          <a:spcPct val="0"/>
        </a:spcAft>
        <a:defRPr sz="4500">
          <a:solidFill>
            <a:schemeClr val="tx1"/>
          </a:solidFill>
          <a:latin typeface="Calibri" panose="020F0502020204030204" pitchFamily="34" charset="0"/>
        </a:defRPr>
      </a:lvl3pPr>
      <a:lvl4pPr algn="ctr" defTabSz="938213" rtl="0" eaLnBrk="0" fontAlgn="base" hangingPunct="0">
        <a:spcBef>
          <a:spcPct val="0"/>
        </a:spcBef>
        <a:spcAft>
          <a:spcPct val="0"/>
        </a:spcAft>
        <a:defRPr sz="4500">
          <a:solidFill>
            <a:schemeClr val="tx1"/>
          </a:solidFill>
          <a:latin typeface="Calibri" panose="020F0502020204030204" pitchFamily="34" charset="0"/>
        </a:defRPr>
      </a:lvl4pPr>
      <a:lvl5pPr algn="ctr" defTabSz="938213" rtl="0" eaLnBrk="0" fontAlgn="base" hangingPunct="0">
        <a:spcBef>
          <a:spcPct val="0"/>
        </a:spcBef>
        <a:spcAft>
          <a:spcPct val="0"/>
        </a:spcAft>
        <a:defRPr sz="4500">
          <a:solidFill>
            <a:schemeClr val="tx1"/>
          </a:solidFill>
          <a:latin typeface="Calibri" panose="020F0502020204030204" pitchFamily="34" charset="0"/>
        </a:defRPr>
      </a:lvl5pPr>
      <a:lvl6pPr marL="457200" algn="ctr" defTabSz="938213" rtl="0" fontAlgn="base">
        <a:spcBef>
          <a:spcPct val="0"/>
        </a:spcBef>
        <a:spcAft>
          <a:spcPct val="0"/>
        </a:spcAft>
        <a:defRPr sz="4500">
          <a:solidFill>
            <a:schemeClr val="tx1"/>
          </a:solidFill>
          <a:latin typeface="Calibri" panose="020F0502020204030204" pitchFamily="34" charset="0"/>
        </a:defRPr>
      </a:lvl6pPr>
      <a:lvl7pPr marL="914400" algn="ctr" defTabSz="938213" rtl="0" fontAlgn="base">
        <a:spcBef>
          <a:spcPct val="0"/>
        </a:spcBef>
        <a:spcAft>
          <a:spcPct val="0"/>
        </a:spcAft>
        <a:defRPr sz="4500">
          <a:solidFill>
            <a:schemeClr val="tx1"/>
          </a:solidFill>
          <a:latin typeface="Calibri" panose="020F0502020204030204" pitchFamily="34" charset="0"/>
        </a:defRPr>
      </a:lvl7pPr>
      <a:lvl8pPr marL="1371600" algn="ctr" defTabSz="938213" rtl="0" fontAlgn="base">
        <a:spcBef>
          <a:spcPct val="0"/>
        </a:spcBef>
        <a:spcAft>
          <a:spcPct val="0"/>
        </a:spcAft>
        <a:defRPr sz="4500">
          <a:solidFill>
            <a:schemeClr val="tx1"/>
          </a:solidFill>
          <a:latin typeface="Calibri" panose="020F0502020204030204" pitchFamily="34" charset="0"/>
        </a:defRPr>
      </a:lvl8pPr>
      <a:lvl9pPr marL="1828800" algn="ctr" defTabSz="938213" rtl="0" fontAlgn="base">
        <a:spcBef>
          <a:spcPct val="0"/>
        </a:spcBef>
        <a:spcAft>
          <a:spcPct val="0"/>
        </a:spcAft>
        <a:defRPr sz="4500">
          <a:solidFill>
            <a:schemeClr val="tx1"/>
          </a:solidFill>
          <a:latin typeface="Calibri" panose="020F0502020204030204" pitchFamily="34" charset="0"/>
        </a:defRPr>
      </a:lvl9pPr>
    </p:titleStyle>
    <p:bodyStyle>
      <a:lvl1pPr marL="350838" indent="-350838" algn="l" defTabSz="938213" rtl="0" eaLnBrk="0" fontAlgn="base" hangingPunct="0">
        <a:spcBef>
          <a:spcPct val="20000"/>
        </a:spcBef>
        <a:spcAft>
          <a:spcPct val="0"/>
        </a:spcAft>
        <a:buFont typeface="Arial"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7411"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3957" tIns="46979" rIns="93957" bIns="46979" rtlCol="0" anchor="ctr"/>
          <a:lstStyle>
            <a:lvl1pPr algn="l" defTabSz="939575" eaLnBrk="1" fontAlgn="auto" hangingPunct="1">
              <a:spcBef>
                <a:spcPts val="0"/>
              </a:spcBef>
              <a:spcAft>
                <a:spcPts val="0"/>
              </a:spcAft>
              <a:defRPr sz="1200">
                <a:solidFill>
                  <a:schemeClr val="tx1">
                    <a:tint val="75000"/>
                  </a:schemeClr>
                </a:solidFill>
                <a:latin typeface="+mn-lt"/>
              </a:defRPr>
            </a:lvl1pPr>
          </a:lstStyle>
          <a:p>
            <a:pPr>
              <a:defRPr/>
            </a:pPr>
            <a:fld id="{74F7DB68-3224-41D0-A731-8A944257D5C0}" type="datetime1">
              <a:rPr lang="en-US">
                <a:solidFill>
                  <a:prstClr val="black">
                    <a:tint val="75000"/>
                  </a:prstClr>
                </a:solidFill>
              </a:rPr>
              <a:pPr>
                <a:defRPr/>
              </a:pPr>
              <a:t>11/21/2018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smtClean="0">
                <a:solidFill>
                  <a:srgbClr val="898989"/>
                </a:solidFill>
              </a:defRPr>
            </a:lvl1pPr>
          </a:lstStyle>
          <a:p>
            <a:pPr defTabSz="938213" fontAlgn="base">
              <a:spcBef>
                <a:spcPct val="0"/>
              </a:spcBef>
              <a:spcAft>
                <a:spcPct val="0"/>
              </a:spcAft>
              <a:defRPr/>
            </a:pPr>
            <a:fld id="{6C59F956-EAFA-4C6D-A5B1-A2D9631007C5}" type="slidenum">
              <a:rPr lang="en-US" altLang="lv-LV" smtClean="0"/>
              <a:pPr defTabSz="938213" fontAlgn="base">
                <a:spcBef>
                  <a:spcPct val="0"/>
                </a:spcBef>
                <a:spcAft>
                  <a:spcPct val="0"/>
                </a:spcAft>
                <a:defRPr/>
              </a:pPr>
              <a:t>‹#›</a:t>
            </a:fld>
            <a:endParaRPr lang="en-US" altLang="lv-LV" dirty="0"/>
          </a:p>
        </p:txBody>
      </p:sp>
    </p:spTree>
    <p:extLst>
      <p:ext uri="{BB962C8B-B14F-4D97-AF65-F5344CB8AC3E}">
        <p14:creationId xmlns:p14="http://schemas.microsoft.com/office/powerpoint/2010/main" val="29687744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Calibri" panose="020F0502020204030204" pitchFamily="34" charset="0"/>
        </a:defRPr>
      </a:lvl2pPr>
      <a:lvl3pPr algn="ctr" defTabSz="938213" rtl="0" eaLnBrk="0" fontAlgn="base" hangingPunct="0">
        <a:spcBef>
          <a:spcPct val="0"/>
        </a:spcBef>
        <a:spcAft>
          <a:spcPct val="0"/>
        </a:spcAft>
        <a:defRPr sz="4500">
          <a:solidFill>
            <a:schemeClr val="tx1"/>
          </a:solidFill>
          <a:latin typeface="Calibri" panose="020F0502020204030204" pitchFamily="34" charset="0"/>
        </a:defRPr>
      </a:lvl3pPr>
      <a:lvl4pPr algn="ctr" defTabSz="938213" rtl="0" eaLnBrk="0" fontAlgn="base" hangingPunct="0">
        <a:spcBef>
          <a:spcPct val="0"/>
        </a:spcBef>
        <a:spcAft>
          <a:spcPct val="0"/>
        </a:spcAft>
        <a:defRPr sz="4500">
          <a:solidFill>
            <a:schemeClr val="tx1"/>
          </a:solidFill>
          <a:latin typeface="Calibri" panose="020F0502020204030204" pitchFamily="34" charset="0"/>
        </a:defRPr>
      </a:lvl4pPr>
      <a:lvl5pPr algn="ctr" defTabSz="938213" rtl="0" eaLnBrk="0" fontAlgn="base" hangingPunct="0">
        <a:spcBef>
          <a:spcPct val="0"/>
        </a:spcBef>
        <a:spcAft>
          <a:spcPct val="0"/>
        </a:spcAft>
        <a:defRPr sz="4500">
          <a:solidFill>
            <a:schemeClr val="tx1"/>
          </a:solidFill>
          <a:latin typeface="Calibri" panose="020F0502020204030204" pitchFamily="34" charset="0"/>
        </a:defRPr>
      </a:lvl5pPr>
      <a:lvl6pPr marL="457200" algn="ctr" defTabSz="938213" rtl="0" fontAlgn="base">
        <a:spcBef>
          <a:spcPct val="0"/>
        </a:spcBef>
        <a:spcAft>
          <a:spcPct val="0"/>
        </a:spcAft>
        <a:defRPr sz="4500">
          <a:solidFill>
            <a:schemeClr val="tx1"/>
          </a:solidFill>
          <a:latin typeface="Calibri" panose="020F0502020204030204" pitchFamily="34" charset="0"/>
        </a:defRPr>
      </a:lvl6pPr>
      <a:lvl7pPr marL="914400" algn="ctr" defTabSz="938213" rtl="0" fontAlgn="base">
        <a:spcBef>
          <a:spcPct val="0"/>
        </a:spcBef>
        <a:spcAft>
          <a:spcPct val="0"/>
        </a:spcAft>
        <a:defRPr sz="4500">
          <a:solidFill>
            <a:schemeClr val="tx1"/>
          </a:solidFill>
          <a:latin typeface="Calibri" panose="020F0502020204030204" pitchFamily="34" charset="0"/>
        </a:defRPr>
      </a:lvl7pPr>
      <a:lvl8pPr marL="1371600" algn="ctr" defTabSz="938213" rtl="0" fontAlgn="base">
        <a:spcBef>
          <a:spcPct val="0"/>
        </a:spcBef>
        <a:spcAft>
          <a:spcPct val="0"/>
        </a:spcAft>
        <a:defRPr sz="4500">
          <a:solidFill>
            <a:schemeClr val="tx1"/>
          </a:solidFill>
          <a:latin typeface="Calibri" panose="020F0502020204030204" pitchFamily="34" charset="0"/>
        </a:defRPr>
      </a:lvl8pPr>
      <a:lvl9pPr marL="1828800" algn="ctr" defTabSz="938213" rtl="0" fontAlgn="base">
        <a:spcBef>
          <a:spcPct val="0"/>
        </a:spcBef>
        <a:spcAft>
          <a:spcPct val="0"/>
        </a:spcAft>
        <a:defRPr sz="4500">
          <a:solidFill>
            <a:schemeClr val="tx1"/>
          </a:solidFill>
          <a:latin typeface="Calibri" panose="020F0502020204030204" pitchFamily="34" charset="0"/>
        </a:defRPr>
      </a:lvl9pPr>
    </p:titleStyle>
    <p:bodyStyle>
      <a:lvl1pPr marL="350838" indent="-350838" algn="l" defTabSz="938213" rtl="0" eaLnBrk="0" fontAlgn="base" hangingPunct="0">
        <a:spcBef>
          <a:spcPct val="20000"/>
        </a:spcBef>
        <a:spcAft>
          <a:spcPct val="0"/>
        </a:spcAft>
        <a:buFont typeface="Arial"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com_punkts@rs.gov.lv" TargetMode="External"/><Relationship Id="rId2" Type="http://schemas.openxmlformats.org/officeDocument/2006/relationships/hyperlink" Target="mailto:od@rs.gov.l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likumi.lv/doc.php?id=21490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bti.gov.lv/lat/barintiesas/barintiesu_adreses_/"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inese.sticere@rs.gov.lv" TargetMode="External"/><Relationship Id="rId2" Type="http://schemas.openxmlformats.org/officeDocument/2006/relationships/image" Target="../media/image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7" name="Номер слайда 4"/>
          <p:cNvSpPr>
            <a:spLocks noGrp="1"/>
          </p:cNvSpPr>
          <p:nvPr>
            <p:ph type="sldNum" sz="quarter" idx="12"/>
          </p:nvPr>
        </p:nvSpPr>
        <p:spPr bwMode="auto">
          <a:xfrm>
            <a:off x="8229600" y="6166491"/>
            <a:ext cx="2133600" cy="365125"/>
          </a:xfrm>
          <a:noFill/>
          <a:ln>
            <a:miter lim="800000"/>
            <a:headEnd/>
            <a:tailEnd/>
          </a:ln>
        </p:spPr>
        <p:txBody>
          <a:bodyPr/>
          <a:lstStyle/>
          <a:p>
            <a:fld id="{DE827D80-BEAC-4903-ACB6-A0B415EA2508}" type="slidenum">
              <a:rPr lang="en-US" altLang="lv-LV"/>
              <a:pPr/>
              <a:t>1</a:t>
            </a:fld>
            <a:endParaRPr lang="en-US" altLang="lv-LV" dirty="0"/>
          </a:p>
        </p:txBody>
      </p:sp>
      <p:pic>
        <p:nvPicPr>
          <p:cNvPr id="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22750"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3"/>
          <p:cNvSpPr>
            <a:spLocks noChangeArrowheads="1"/>
          </p:cNvSpPr>
          <p:nvPr/>
        </p:nvSpPr>
        <p:spPr bwMode="auto">
          <a:xfrm>
            <a:off x="2286000" y="2826773"/>
            <a:ext cx="7620000" cy="3046988"/>
          </a:xfrm>
          <a:prstGeom prst="rect">
            <a:avLst/>
          </a:prstGeom>
          <a:noFill/>
          <a:ln w="9525">
            <a:noFill/>
            <a:miter lim="800000"/>
            <a:headEnd/>
            <a:tailEnd/>
          </a:ln>
        </p:spPr>
        <p:txBody>
          <a:bodyPr>
            <a:spAutoFit/>
          </a:bodyPr>
          <a:lstStyle/>
          <a:p>
            <a:pPr algn="ctr" defTabSz="938213" fontAlgn="base">
              <a:spcBef>
                <a:spcPct val="0"/>
              </a:spcBef>
              <a:spcAft>
                <a:spcPct val="0"/>
              </a:spcAft>
            </a:pPr>
            <a:r>
              <a:rPr lang="lv-LV" sz="3600" b="1" dirty="0" smtClean="0">
                <a:solidFill>
                  <a:prstClr val="black"/>
                </a:solidFill>
                <a:effectLst>
                  <a:outerShdw blurRad="38100" dist="38100" dir="2700000" algn="tl">
                    <a:srgbClr val="C0C0C0"/>
                  </a:outerShdw>
                </a:effectLst>
              </a:rPr>
              <a:t>Valsts robežsardzes un</a:t>
            </a:r>
          </a:p>
          <a:p>
            <a:pPr algn="ctr" defTabSz="938213" fontAlgn="base">
              <a:spcBef>
                <a:spcPct val="0"/>
              </a:spcBef>
              <a:spcAft>
                <a:spcPct val="0"/>
              </a:spcAft>
            </a:pPr>
            <a:r>
              <a:rPr lang="lv-LV" sz="3600" b="1" dirty="0">
                <a:solidFill>
                  <a:prstClr val="black"/>
                </a:solidFill>
                <a:effectLst>
                  <a:outerShdw blurRad="38100" dist="38100" dir="2700000" algn="tl">
                    <a:srgbClr val="C0C0C0"/>
                  </a:outerShdw>
                </a:effectLst>
              </a:rPr>
              <a:t>b</a:t>
            </a:r>
            <a:r>
              <a:rPr lang="lv-LV" sz="3600" b="1" dirty="0" smtClean="0">
                <a:solidFill>
                  <a:prstClr val="black"/>
                </a:solidFill>
                <a:effectLst>
                  <a:outerShdw blurRad="38100" dist="38100" dir="2700000" algn="tl">
                    <a:srgbClr val="C0C0C0"/>
                  </a:outerShdw>
                </a:effectLst>
              </a:rPr>
              <a:t>āriņtiesu sadarbība</a:t>
            </a:r>
            <a:r>
              <a:rPr lang="ru-RU" sz="3600" b="1" dirty="0">
                <a:solidFill>
                  <a:prstClr val="black"/>
                </a:solidFill>
              </a:rPr>
              <a:t/>
            </a:r>
            <a:br>
              <a:rPr lang="ru-RU" sz="3600" b="1" dirty="0">
                <a:solidFill>
                  <a:prstClr val="black"/>
                </a:solidFill>
              </a:rPr>
            </a:br>
            <a:r>
              <a:rPr lang="ru-RU" sz="3600" b="1" dirty="0">
                <a:solidFill>
                  <a:prstClr val="black"/>
                </a:solidFill>
                <a:effectLst>
                  <a:outerShdw blurRad="38100" dist="38100" dir="2700000" algn="tl">
                    <a:srgbClr val="C0C0C0"/>
                  </a:outerShdw>
                </a:effectLst>
              </a:rPr>
              <a:t/>
            </a:r>
            <a:br>
              <a:rPr lang="ru-RU" sz="3600" b="1" dirty="0">
                <a:solidFill>
                  <a:prstClr val="black"/>
                </a:solidFill>
                <a:effectLst>
                  <a:outerShdw blurRad="38100" dist="38100" dir="2700000" algn="tl">
                    <a:srgbClr val="C0C0C0"/>
                  </a:outerShdw>
                </a:effectLst>
              </a:rPr>
            </a:br>
            <a:endParaRPr lang="en-GB" sz="3600" b="1" dirty="0">
              <a:solidFill>
                <a:prstClr val="black"/>
              </a:solidFill>
              <a:cs typeface="Arial" charset="0"/>
            </a:endParaRPr>
          </a:p>
          <a:p>
            <a:pPr algn="ctr" defTabSz="938213" fontAlgn="base">
              <a:spcBef>
                <a:spcPct val="0"/>
              </a:spcBef>
              <a:spcAft>
                <a:spcPct val="0"/>
              </a:spcAft>
            </a:pPr>
            <a:r>
              <a:rPr lang="lv-LV" sz="2400" b="1" dirty="0" smtClean="0">
                <a:solidFill>
                  <a:prstClr val="black"/>
                </a:solidFill>
                <a:cs typeface="Arial" charset="0"/>
              </a:rPr>
              <a:t>13.11.</a:t>
            </a:r>
            <a:r>
              <a:rPr lang="en-GB" sz="2400" b="1" dirty="0" smtClean="0">
                <a:solidFill>
                  <a:prstClr val="black"/>
                </a:solidFill>
                <a:cs typeface="Arial" charset="0"/>
              </a:rPr>
              <a:t>201</a:t>
            </a:r>
            <a:r>
              <a:rPr lang="lv-LV" sz="2400" b="1" dirty="0" smtClean="0">
                <a:solidFill>
                  <a:prstClr val="black"/>
                </a:solidFill>
                <a:cs typeface="Arial" charset="0"/>
              </a:rPr>
              <a:t>8</a:t>
            </a:r>
          </a:p>
          <a:p>
            <a:pPr algn="ctr" defTabSz="938213" fontAlgn="base">
              <a:spcBef>
                <a:spcPct val="0"/>
              </a:spcBef>
              <a:spcAft>
                <a:spcPct val="0"/>
              </a:spcAft>
            </a:pPr>
            <a:r>
              <a:rPr lang="lv-LV" sz="2400" b="1" dirty="0" smtClean="0">
                <a:solidFill>
                  <a:prstClr val="black"/>
                </a:solidFill>
                <a:cs typeface="Arial" charset="0"/>
              </a:rPr>
              <a:t>Inese Sticere</a:t>
            </a:r>
            <a:endParaRPr lang="en-GB" sz="2400" b="1" dirty="0">
              <a:solidFill>
                <a:prstClr val="black"/>
              </a:solidFill>
              <a:cs typeface="Arial" charset="0"/>
            </a:endParaRPr>
          </a:p>
        </p:txBody>
      </p:sp>
      <p:pic>
        <p:nvPicPr>
          <p:cNvPr id="1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239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smtClean="0"/>
              <a:t>Robežpārbaudes </a:t>
            </a:r>
            <a:r>
              <a:rPr lang="lv-LV" sz="3200" b="1" dirty="0"/>
              <a:t>uz </a:t>
            </a:r>
            <a:r>
              <a:rPr lang="lv-LV" sz="3200" b="1" dirty="0" smtClean="0"/>
              <a:t>iekšējām ŠLD robežām netiek veiktas</a:t>
            </a:r>
            <a:endParaRPr lang="lv-LV" sz="3200" b="1" dirty="0"/>
          </a:p>
        </p:txBody>
      </p:sp>
      <p:sp>
        <p:nvSpPr>
          <p:cNvPr id="3" name="Content Placeholder 2"/>
          <p:cNvSpPr>
            <a:spLocks noGrp="1"/>
          </p:cNvSpPr>
          <p:nvPr>
            <p:ph idx="1"/>
          </p:nvPr>
        </p:nvSpPr>
        <p:spPr/>
        <p:txBody>
          <a:bodyPr/>
          <a:lstStyle/>
          <a:p>
            <a:pPr marL="0" indent="0" algn="just">
              <a:buNone/>
            </a:pPr>
            <a:r>
              <a:rPr lang="lv-LV" sz="3000" b="1" dirty="0"/>
              <a:t>Atbilstoši Padomes lēmumam 2007/801/EK robežpārbaude uz Latvijas Republikas iekšējām sauszemes un jūras robežām ir atcelta no 2007.gada 21.decembra, bet uz gaisa robežām no 2008.gada 30.marta</a:t>
            </a:r>
            <a:r>
              <a:rPr lang="lv-LV" sz="3000" b="1" dirty="0" smtClean="0"/>
              <a:t>.</a:t>
            </a:r>
          </a:p>
          <a:p>
            <a:pPr marL="0" indent="0" algn="just">
              <a:buNone/>
            </a:pPr>
            <a:endParaRPr lang="lv-LV" sz="1400" b="1" dirty="0" smtClean="0"/>
          </a:p>
          <a:p>
            <a:pPr marL="0" indent="0" algn="just">
              <a:buNone/>
            </a:pPr>
            <a:r>
              <a:rPr lang="lv-LV" sz="2600" dirty="0" smtClean="0"/>
              <a:t>Personas</a:t>
            </a:r>
            <a:r>
              <a:rPr lang="lv-LV" sz="2600" dirty="0"/>
              <a:t>, kuras ceļo no </a:t>
            </a:r>
            <a:r>
              <a:rPr lang="lv-LV" sz="2600" dirty="0" smtClean="0"/>
              <a:t>vienas Šengenas līguma dalībvalsts uz citu </a:t>
            </a:r>
            <a:r>
              <a:rPr lang="lv-LV" sz="2600" i="1" dirty="0" smtClean="0"/>
              <a:t>(</a:t>
            </a:r>
            <a:r>
              <a:rPr lang="lv-LV" sz="2600" i="1" dirty="0"/>
              <a:t>t.i., Austrija, Beļģija, Čehija, Dānija, Francija, Grieķija, Igaunija, Islande, Itālija, </a:t>
            </a:r>
            <a:r>
              <a:rPr lang="lv-LV" sz="2600" i="1" dirty="0" smtClean="0"/>
              <a:t>Latvija, Lietuva</a:t>
            </a:r>
            <a:r>
              <a:rPr lang="lv-LV" sz="2600" i="1" dirty="0"/>
              <a:t>, Lihtenšteina, Luksemburga, Malta, Nīderlande, Norvēģija, Polija, Portugāle, Slovākija, Slovēnija, Somija, Spānija, Šveice, Ungārija, Vācija, Zviedrija</a:t>
            </a:r>
            <a:r>
              <a:rPr lang="lv-LV" sz="2600" i="1" dirty="0" smtClean="0"/>
              <a:t>)</a:t>
            </a:r>
            <a:r>
              <a:rPr lang="lv-LV" sz="2600" dirty="0" smtClean="0"/>
              <a:t>, </a:t>
            </a:r>
            <a:r>
              <a:rPr lang="lv-LV" sz="2600" dirty="0"/>
              <a:t>robežpārbaudei netiek pakļautas.</a:t>
            </a:r>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2</a:t>
            </a:fld>
            <a:endParaRPr lang="en-US" altLang="lv-LV" dirty="0"/>
          </a:p>
        </p:txBody>
      </p:sp>
    </p:spTree>
    <p:extLst>
      <p:ext uri="{BB962C8B-B14F-4D97-AF65-F5344CB8AC3E}">
        <p14:creationId xmlns:p14="http://schemas.microsoft.com/office/powerpoint/2010/main" val="1998226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a:t>Sistemātiskās pārbaudes ES/EEZ/CH pilsoņiem</a:t>
            </a:r>
          </a:p>
        </p:txBody>
      </p:sp>
      <p:sp>
        <p:nvSpPr>
          <p:cNvPr id="3" name="Content Placeholder 2"/>
          <p:cNvSpPr>
            <a:spLocks noGrp="1"/>
          </p:cNvSpPr>
          <p:nvPr>
            <p:ph idx="1"/>
          </p:nvPr>
        </p:nvSpPr>
        <p:spPr/>
        <p:txBody>
          <a:bodyPr/>
          <a:lstStyle/>
          <a:p>
            <a:pPr marL="0" indent="0" algn="just">
              <a:buNone/>
            </a:pPr>
            <a:r>
              <a:rPr lang="lv-LV" sz="3000" b="1" dirty="0"/>
              <a:t>2017.gada 7.aprīlī stājās spēkā grozījumi Šengenas Robežu kodeksā (Regula (ES) 2017/458), ieviešot </a:t>
            </a:r>
            <a:r>
              <a:rPr lang="lv-LV" sz="3000" b="1" u="sng" dirty="0"/>
              <a:t>sistemātiskās pārbaudes datu bāzēs ieceļošanas un izceļošanas brīdī personām, kuras bauda tiesības brīvi pārvietoties saskaņā ar Savienības tiesību aktiem</a:t>
            </a:r>
            <a:r>
              <a:rPr lang="lv-LV" sz="3000" b="1" dirty="0"/>
              <a:t>, proti, Eiropas Savienības, Eiropas Ekonomiskās zonas un Šveices </a:t>
            </a:r>
            <a:r>
              <a:rPr lang="lv-LV" sz="3000" b="1" dirty="0" smtClean="0"/>
              <a:t>Konfederācijas pilsoņi.</a:t>
            </a:r>
          </a:p>
          <a:p>
            <a:pPr marL="0" indent="0" algn="just">
              <a:buNone/>
            </a:pPr>
            <a:endParaRPr lang="lv-LV" sz="3000" b="1" dirty="0"/>
          </a:p>
          <a:p>
            <a:pPr marL="0" indent="0" algn="just">
              <a:buNone/>
            </a:pPr>
            <a:r>
              <a:rPr lang="lv-LV" sz="2600" dirty="0"/>
              <a:t>!!! Iepriekš informāciju Latvijas un Eiropas attiecīgajās datu bāzēs par ES/EEZ/CH pilsoņiem robežsargi pārbaudīja  izlases kārtībā.</a:t>
            </a:r>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3</a:t>
            </a:fld>
            <a:endParaRPr lang="en-US" altLang="lv-LV" dirty="0"/>
          </a:p>
        </p:txBody>
      </p:sp>
    </p:spTree>
    <p:extLst>
      <p:ext uri="{BB962C8B-B14F-4D97-AF65-F5344CB8AC3E}">
        <p14:creationId xmlns:p14="http://schemas.microsoft.com/office/powerpoint/2010/main" val="4176144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a:solidFill>
                  <a:prstClr val="black"/>
                </a:solidFill>
              </a:rPr>
              <a:t>Sistemātiskās pārbaudes ES/EEZ/CH pilsoņiem</a:t>
            </a:r>
            <a:endParaRPr lang="lv-LV" dirty="0"/>
          </a:p>
        </p:txBody>
      </p:sp>
      <p:sp>
        <p:nvSpPr>
          <p:cNvPr id="3" name="Content Placeholder 2"/>
          <p:cNvSpPr>
            <a:spLocks noGrp="1"/>
          </p:cNvSpPr>
          <p:nvPr>
            <p:ph idx="1"/>
          </p:nvPr>
        </p:nvSpPr>
        <p:spPr/>
        <p:txBody>
          <a:bodyPr/>
          <a:lstStyle/>
          <a:p>
            <a:pPr marL="0" indent="0" algn="just">
              <a:buNone/>
            </a:pPr>
            <a:r>
              <a:rPr lang="lv-LV" sz="3000" b="1" dirty="0"/>
              <a:t>ES/EEZ/CH pilsoņu sistemātiska pārbaude sevī ietver: personas identitātes un valstspiederības pārbaude un robežšķērsošanai paredzētā ceļošanas dokumenta autentiskuma un derīguma pārbaude, tostarp pārbaudot informāciju attiecīgās datubāzēs</a:t>
            </a:r>
            <a:r>
              <a:rPr lang="lv-LV" sz="3000" b="1" dirty="0" smtClean="0"/>
              <a:t>:</a:t>
            </a:r>
          </a:p>
          <a:p>
            <a:pPr marL="0" indent="0" algn="just">
              <a:buNone/>
            </a:pPr>
            <a:endParaRPr lang="lv-LV" sz="1400" b="1" dirty="0"/>
          </a:p>
          <a:p>
            <a:pPr algn="just"/>
            <a:r>
              <a:rPr lang="lv-LV" sz="2600" dirty="0" smtClean="0"/>
              <a:t>Šengenas </a:t>
            </a:r>
            <a:r>
              <a:rPr lang="lv-LV" sz="2600" dirty="0"/>
              <a:t>informācijas sistēmā;</a:t>
            </a:r>
          </a:p>
          <a:p>
            <a:pPr algn="just"/>
            <a:r>
              <a:rPr lang="lv-LV" sz="2600" dirty="0" smtClean="0"/>
              <a:t>Interpola </a:t>
            </a:r>
            <a:r>
              <a:rPr lang="lv-LV" sz="2600" dirty="0"/>
              <a:t>Zagto un pazaudēto ceļošanas dokumentu datubāzē;</a:t>
            </a:r>
          </a:p>
          <a:p>
            <a:pPr algn="just"/>
            <a:r>
              <a:rPr lang="lv-LV" sz="2600" dirty="0" smtClean="0"/>
              <a:t>valstu </a:t>
            </a:r>
            <a:r>
              <a:rPr lang="lv-LV" sz="2600" dirty="0"/>
              <a:t>nacionālajās datubāzēs, kurās ir informācija par nozagtiem, nelikumīgi piesavinātiem, pazaudētiem un anulētiem ceļošanas dokumentiem.</a:t>
            </a:r>
          </a:p>
          <a:p>
            <a:endParaRPr lang="lv-LV"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4</a:t>
            </a:fld>
            <a:endParaRPr lang="en-US" altLang="lv-LV" dirty="0"/>
          </a:p>
        </p:txBody>
      </p:sp>
    </p:spTree>
    <p:extLst>
      <p:ext uri="{BB962C8B-B14F-4D97-AF65-F5344CB8AC3E}">
        <p14:creationId xmlns:p14="http://schemas.microsoft.com/office/powerpoint/2010/main" val="3369219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a:solidFill>
                  <a:prstClr val="black"/>
                </a:solidFill>
              </a:rPr>
              <a:t>Bērnu </a:t>
            </a:r>
            <a:r>
              <a:rPr lang="lv-LV" sz="3200" b="1" dirty="0" smtClean="0">
                <a:solidFill>
                  <a:prstClr val="black"/>
                </a:solidFill>
              </a:rPr>
              <a:t>robežpārbaude</a:t>
            </a:r>
            <a:endParaRPr lang="lv-LV" dirty="0"/>
          </a:p>
        </p:txBody>
      </p:sp>
      <p:sp>
        <p:nvSpPr>
          <p:cNvPr id="3" name="Content Placeholder 2"/>
          <p:cNvSpPr>
            <a:spLocks noGrp="1"/>
          </p:cNvSpPr>
          <p:nvPr>
            <p:ph idx="1"/>
          </p:nvPr>
        </p:nvSpPr>
        <p:spPr/>
        <p:txBody>
          <a:bodyPr/>
          <a:lstStyle/>
          <a:p>
            <a:pPr marL="0" indent="0" algn="just">
              <a:buNone/>
            </a:pPr>
            <a:r>
              <a:rPr lang="lv-LV" sz="3000" b="1" dirty="0"/>
              <a:t>Šengenas Robežu kodeksa VII pielikuma 6.punkts uzliek pienākumu robežsargiem pievērst īpašu uzmanību bērniem, kas ceļo </a:t>
            </a:r>
            <a:endParaRPr lang="lv-LV" sz="3000" b="1" dirty="0" smtClean="0"/>
          </a:p>
          <a:p>
            <a:pPr marL="0" indent="0" algn="ctr">
              <a:buNone/>
            </a:pPr>
            <a:r>
              <a:rPr lang="lv-LV" sz="3000" b="1" u="sng" dirty="0" smtClean="0"/>
              <a:t>citu </a:t>
            </a:r>
            <a:r>
              <a:rPr lang="lv-LV" sz="3000" b="1" u="sng" dirty="0"/>
              <a:t>personu pavadībā</a:t>
            </a:r>
            <a:r>
              <a:rPr lang="lv-LV" sz="3000" b="1" dirty="0"/>
              <a:t> vai </a:t>
            </a:r>
            <a:r>
              <a:rPr lang="lv-LV" sz="3000" b="1" u="sng" dirty="0"/>
              <a:t>vieni</a:t>
            </a:r>
            <a:r>
              <a:rPr lang="lv-LV" sz="3000" b="1" dirty="0"/>
              <a:t>. </a:t>
            </a:r>
            <a:endParaRPr lang="lv-LV" sz="3000" b="1" dirty="0" smtClean="0"/>
          </a:p>
          <a:p>
            <a:pPr marL="0" indent="0" algn="just">
              <a:buNone/>
            </a:pPr>
            <a:endParaRPr lang="lv-LV" sz="3000" b="1" dirty="0"/>
          </a:p>
          <a:p>
            <a:pPr marL="0" indent="0" algn="ctr">
              <a:buNone/>
            </a:pPr>
            <a:r>
              <a:rPr lang="lv-LV" sz="2800" dirty="0" smtClean="0"/>
              <a:t>Robežsargiem </a:t>
            </a:r>
            <a:r>
              <a:rPr lang="lv-LV" sz="2800" dirty="0"/>
              <a:t>rūpīgi jāpārbauda ceļošanas dokumentus un apstiprinājuma dokumentus, kā arī jāpārliecinās, </a:t>
            </a:r>
            <a:endParaRPr lang="lv-LV" sz="2800" dirty="0" smtClean="0"/>
          </a:p>
          <a:p>
            <a:pPr marL="0" indent="0" algn="ctr">
              <a:buNone/>
            </a:pPr>
            <a:r>
              <a:rPr lang="lv-LV" sz="2800" dirty="0" smtClean="0"/>
              <a:t>ka </a:t>
            </a:r>
            <a:r>
              <a:rPr lang="lv-LV" sz="2800" dirty="0"/>
              <a:t>bērns neizceļo pret savu, viņa vecāka vai aizbildņa gribu.</a:t>
            </a:r>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5</a:t>
            </a:fld>
            <a:endParaRPr lang="en-US" altLang="lv-LV" dirty="0"/>
          </a:p>
        </p:txBody>
      </p:sp>
    </p:spTree>
    <p:extLst>
      <p:ext uri="{BB962C8B-B14F-4D97-AF65-F5344CB8AC3E}">
        <p14:creationId xmlns:p14="http://schemas.microsoft.com/office/powerpoint/2010/main" val="3761222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a:solidFill>
                  <a:prstClr val="black"/>
                </a:solidFill>
              </a:rPr>
              <a:t>Bērnu </a:t>
            </a:r>
            <a:r>
              <a:rPr lang="lv-LV" sz="3200" b="1" dirty="0" smtClean="0">
                <a:solidFill>
                  <a:prstClr val="black"/>
                </a:solidFill>
              </a:rPr>
              <a:t>robežpārbaude</a:t>
            </a:r>
            <a:endParaRPr lang="lv-LV" dirty="0"/>
          </a:p>
        </p:txBody>
      </p:sp>
      <p:sp>
        <p:nvSpPr>
          <p:cNvPr id="3" name="Content Placeholder 2"/>
          <p:cNvSpPr>
            <a:spLocks noGrp="1"/>
          </p:cNvSpPr>
          <p:nvPr>
            <p:ph idx="1"/>
          </p:nvPr>
        </p:nvSpPr>
        <p:spPr>
          <a:xfrm>
            <a:off x="609600" y="1219201"/>
            <a:ext cx="10972800" cy="4906964"/>
          </a:xfrm>
        </p:spPr>
        <p:txBody>
          <a:bodyPr/>
          <a:lstStyle/>
          <a:p>
            <a:pPr marL="0" indent="0" algn="just">
              <a:buNone/>
            </a:pPr>
            <a:r>
              <a:rPr lang="lv-LV" sz="3000" b="1" dirty="0"/>
              <a:t>Lai efektīvāk veiktu iepriekšminētos pienākumus Šengenas ietvaros, Šengenas rokasgrāmatas 3.7.apakšpunktā ir izklāstīti robežsargu veicamie pasākumi, tajā skaitā nepieciešamība, aizdomu gadījumā par bērna nelikumīgu izceļošanu vai izvešanu no Šengenas līguma dalībvalsts teritorijas sazināties ar attiecīgās dalībvalsts kontaktpunktu. </a:t>
            </a:r>
            <a:endParaRPr lang="lv-LV" sz="3000" b="1" dirty="0" smtClean="0"/>
          </a:p>
          <a:p>
            <a:pPr marL="0" indent="0" algn="just">
              <a:buNone/>
            </a:pPr>
            <a:endParaRPr lang="lv-LV" sz="1400" b="1" dirty="0" smtClean="0"/>
          </a:p>
          <a:p>
            <a:pPr marL="0" indent="0" algn="ctr">
              <a:buNone/>
            </a:pPr>
            <a:r>
              <a:rPr lang="lv-LV" sz="2600" dirty="0" smtClean="0"/>
              <a:t>Minētā </a:t>
            </a:r>
            <a:r>
              <a:rPr lang="lv-LV" sz="2600" dirty="0"/>
              <a:t>mērķa sasniegšanai Šengenas rokasgrāmatas 37.pielikumā </a:t>
            </a:r>
            <a:endParaRPr lang="lv-LV" sz="2600" dirty="0" smtClean="0"/>
          </a:p>
          <a:p>
            <a:pPr marL="0" indent="0" algn="ctr">
              <a:buNone/>
            </a:pPr>
            <a:r>
              <a:rPr lang="lv-LV" sz="2600" dirty="0" smtClean="0"/>
              <a:t>ir </a:t>
            </a:r>
            <a:r>
              <a:rPr lang="lv-LV" sz="2600" dirty="0"/>
              <a:t>izveidots attiecīgs saraksts </a:t>
            </a:r>
            <a:endParaRPr lang="lv-LV" sz="2600" dirty="0" smtClean="0"/>
          </a:p>
          <a:p>
            <a:pPr marL="0" indent="0" algn="ctr">
              <a:buNone/>
            </a:pPr>
            <a:r>
              <a:rPr lang="lv-LV" sz="2600" dirty="0" smtClean="0"/>
              <a:t>„</a:t>
            </a:r>
            <a:r>
              <a:rPr lang="lv-LV" sz="2600" dirty="0"/>
              <a:t>Valstu kontaktpunktu saraksts, ar ko var sazināties jautājumos </a:t>
            </a:r>
            <a:endParaRPr lang="lv-LV" sz="2600" dirty="0" smtClean="0"/>
          </a:p>
          <a:p>
            <a:pPr marL="0" indent="0" algn="ctr">
              <a:buNone/>
            </a:pPr>
            <a:r>
              <a:rPr lang="lv-LV" sz="2600" dirty="0" smtClean="0"/>
              <a:t>saistībā </a:t>
            </a:r>
            <a:r>
              <a:rPr lang="lv-LV" sz="2600" dirty="0"/>
              <a:t>ar nepilngadīgajiem”.</a:t>
            </a:r>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6</a:t>
            </a:fld>
            <a:endParaRPr lang="en-US" altLang="lv-LV" dirty="0"/>
          </a:p>
        </p:txBody>
      </p:sp>
    </p:spTree>
    <p:extLst>
      <p:ext uri="{BB962C8B-B14F-4D97-AF65-F5344CB8AC3E}">
        <p14:creationId xmlns:p14="http://schemas.microsoft.com/office/powerpoint/2010/main" val="377216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300" b="1" dirty="0"/>
              <a:t>Katras dalībvalsts nacionālā kontaktpunkta pienākumos </a:t>
            </a:r>
            <a:r>
              <a:rPr lang="lv-LV" sz="3300" b="1" dirty="0" smtClean="0"/>
              <a:t>ir: </a:t>
            </a:r>
            <a:endParaRPr lang="lv-LV" sz="3300" b="1" dirty="0"/>
          </a:p>
        </p:txBody>
      </p:sp>
      <p:sp>
        <p:nvSpPr>
          <p:cNvPr id="3" name="Content Placeholder 2"/>
          <p:cNvSpPr>
            <a:spLocks noGrp="1"/>
          </p:cNvSpPr>
          <p:nvPr>
            <p:ph idx="1"/>
          </p:nvPr>
        </p:nvSpPr>
        <p:spPr>
          <a:xfrm>
            <a:off x="609600" y="1207095"/>
            <a:ext cx="10972800" cy="4525963"/>
          </a:xfrm>
        </p:spPr>
        <p:txBody>
          <a:bodyPr/>
          <a:lstStyle/>
          <a:p>
            <a:pPr marL="0" indent="0" algn="just">
              <a:buNone/>
            </a:pPr>
            <a:r>
              <a:rPr lang="lv-LV" sz="2600" dirty="0" smtClean="0"/>
              <a:t>konsultāciju </a:t>
            </a:r>
            <a:r>
              <a:rPr lang="lv-LV" sz="2600" dirty="0"/>
              <a:t>sniegšana, steidzama paziņojuma saņemšana un tālāka pārsūtīšana gadījumos, kad pastāv aizdomas par bērna, kurš ir ES pilsonis vai trešās valsts valstspiederīgais un kurš legāli uzturas ES, neatļautu izbraukšanu vai izvešanu no Šengenas līguma dalībvalsts teritorijas</a:t>
            </a:r>
            <a:r>
              <a:rPr lang="lv-LV" sz="2600" dirty="0" smtClean="0"/>
              <a:t>.</a:t>
            </a:r>
          </a:p>
          <a:p>
            <a:pPr marL="0" indent="0" algn="just">
              <a:buNone/>
            </a:pPr>
            <a:r>
              <a:rPr lang="lv-LV" sz="2600" dirty="0" smtClean="0"/>
              <a:t> </a:t>
            </a:r>
          </a:p>
          <a:p>
            <a:pPr marL="0" indent="0" algn="just">
              <a:buNone/>
            </a:pPr>
            <a:r>
              <a:rPr lang="lv-LV" sz="2600" b="1" dirty="0"/>
              <a:t>Dalībvalstu kontaktpunktu </a:t>
            </a:r>
            <a:r>
              <a:rPr lang="lv-LV" sz="2600" b="1" dirty="0" smtClean="0"/>
              <a:t>uzdevumi:</a:t>
            </a:r>
          </a:p>
          <a:p>
            <a:pPr algn="just">
              <a:buFont typeface="Wingdings" panose="05000000000000000000" pitchFamily="2" charset="2"/>
              <a:buChar char="ü"/>
            </a:pPr>
            <a:r>
              <a:rPr lang="lv-LV" sz="2600" dirty="0"/>
              <a:t>informācijas sniegšana par nepilngadīgā un personas, kas viņu pavada, </a:t>
            </a:r>
            <a:r>
              <a:rPr lang="lv-LV" sz="2600" u="sng" dirty="0"/>
              <a:t>identitāti</a:t>
            </a:r>
            <a:r>
              <a:rPr lang="lv-LV" sz="2600" dirty="0"/>
              <a:t> (</a:t>
            </a:r>
            <a:r>
              <a:rPr lang="lv-LV" sz="2600" dirty="0" smtClean="0"/>
              <a:t>vārds/uzvārds, valstspiederība, dzimšanas </a:t>
            </a:r>
            <a:r>
              <a:rPr lang="lv-LV" sz="2600" dirty="0"/>
              <a:t>datumu) un saikni starp </a:t>
            </a:r>
            <a:r>
              <a:rPr lang="lv-LV" sz="2600" dirty="0" smtClean="0"/>
              <a:t>viņiem;</a:t>
            </a:r>
          </a:p>
          <a:p>
            <a:pPr algn="just">
              <a:buFont typeface="Wingdings" panose="05000000000000000000" pitchFamily="2" charset="2"/>
              <a:buChar char="ü"/>
            </a:pPr>
            <a:r>
              <a:rPr lang="lv-LV" sz="2600" dirty="0" smtClean="0"/>
              <a:t>palīdzības </a:t>
            </a:r>
            <a:r>
              <a:rPr lang="lv-LV" sz="2600" dirty="0"/>
              <a:t>sniegšana citām dalībvalstīm </a:t>
            </a:r>
            <a:r>
              <a:rPr lang="lv-LV" sz="2600" u="sng" dirty="0"/>
              <a:t>par valsts noteiktajām procedūrām un vajadzīgajiem </a:t>
            </a:r>
            <a:r>
              <a:rPr lang="lv-LV" sz="2600" u="sng" dirty="0" smtClean="0"/>
              <a:t>dokumentiem</a:t>
            </a:r>
            <a:r>
              <a:rPr lang="lv-LV" sz="2600" dirty="0" smtClean="0"/>
              <a:t> </a:t>
            </a:r>
            <a:r>
              <a:rPr lang="lv-LV" sz="2600" dirty="0" smtClean="0"/>
              <a:t>u.c</a:t>
            </a:r>
            <a:r>
              <a:rPr lang="lv-LV" sz="2600" dirty="0" smtClean="0"/>
              <a:t>.</a:t>
            </a:r>
            <a:endParaRPr lang="lv-LV" sz="2600"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7</a:t>
            </a:fld>
            <a:endParaRPr lang="en-US" altLang="lv-LV" dirty="0"/>
          </a:p>
        </p:txBody>
      </p:sp>
    </p:spTree>
    <p:extLst>
      <p:ext uri="{BB962C8B-B14F-4D97-AF65-F5344CB8AC3E}">
        <p14:creationId xmlns:p14="http://schemas.microsoft.com/office/powerpoint/2010/main" val="2888607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300" b="1" dirty="0"/>
              <a:t>Latvijas Republikas </a:t>
            </a:r>
            <a:r>
              <a:rPr lang="lv-LV" sz="3300" b="1" dirty="0" smtClean="0"/>
              <a:t>nacionālais kontaktpunkts</a:t>
            </a:r>
            <a:endParaRPr lang="lv-LV" sz="3300" b="1" dirty="0"/>
          </a:p>
        </p:txBody>
      </p:sp>
      <p:sp>
        <p:nvSpPr>
          <p:cNvPr id="3" name="Content Placeholder 2"/>
          <p:cNvSpPr>
            <a:spLocks noGrp="1"/>
          </p:cNvSpPr>
          <p:nvPr>
            <p:ph idx="1"/>
          </p:nvPr>
        </p:nvSpPr>
        <p:spPr/>
        <p:txBody>
          <a:bodyPr/>
          <a:lstStyle/>
          <a:p>
            <a:pPr marL="0" indent="0" algn="ctr">
              <a:buNone/>
            </a:pPr>
            <a:r>
              <a:rPr lang="lv-LV" sz="2800" b="1" dirty="0"/>
              <a:t>Pašlaik Latvijas Republikas nacionālā kontaktpunkta funkcijas pilda Valsts robežsardzes </a:t>
            </a:r>
            <a:r>
              <a:rPr lang="lv-LV" sz="2800" b="1" dirty="0" smtClean="0"/>
              <a:t>Operatīvās </a:t>
            </a:r>
            <a:r>
              <a:rPr lang="lv-LV" sz="2800" b="1" dirty="0"/>
              <a:t>vadības pārvaldes </a:t>
            </a:r>
            <a:endParaRPr lang="lv-LV" sz="2800" b="1" dirty="0" smtClean="0"/>
          </a:p>
          <a:p>
            <a:pPr marL="0" indent="0" algn="ctr">
              <a:buNone/>
            </a:pPr>
            <a:r>
              <a:rPr lang="lv-LV" sz="2800" b="1" dirty="0" smtClean="0"/>
              <a:t>Nacionālais </a:t>
            </a:r>
            <a:r>
              <a:rPr lang="lv-LV" sz="2800" b="1" dirty="0"/>
              <a:t>koordinācijas </a:t>
            </a:r>
            <a:r>
              <a:rPr lang="lv-LV" sz="2800" b="1" dirty="0" smtClean="0"/>
              <a:t>centrs</a:t>
            </a:r>
            <a:endParaRPr lang="lv-LV" sz="2800" b="1" dirty="0"/>
          </a:p>
          <a:p>
            <a:pPr marL="0" indent="0" algn="ctr">
              <a:buNone/>
            </a:pPr>
            <a:r>
              <a:rPr lang="lv-LV" sz="2800" b="1" dirty="0" smtClean="0"/>
              <a:t>Tālr.: 67075616</a:t>
            </a:r>
            <a:r>
              <a:rPr lang="lv-LV" sz="2800" b="1" dirty="0"/>
              <a:t>, </a:t>
            </a:r>
            <a:r>
              <a:rPr lang="lv-LV" sz="2800" b="1" dirty="0" smtClean="0"/>
              <a:t>67075600, </a:t>
            </a:r>
          </a:p>
          <a:p>
            <a:pPr marL="0" indent="0" algn="ctr">
              <a:buNone/>
            </a:pPr>
            <a:r>
              <a:rPr lang="lv-LV" sz="2800" b="1" dirty="0" smtClean="0"/>
              <a:t>e-pasts: </a:t>
            </a:r>
            <a:r>
              <a:rPr lang="lv-LV" sz="2800" b="1" dirty="0" smtClean="0">
                <a:hlinkClick r:id="rId2"/>
              </a:rPr>
              <a:t>od@rs.gov.lv</a:t>
            </a:r>
            <a:r>
              <a:rPr lang="lv-LV" sz="2800" b="1" dirty="0"/>
              <a:t>, </a:t>
            </a:r>
            <a:r>
              <a:rPr lang="lv-LV" sz="2800" b="1" dirty="0" smtClean="0">
                <a:hlinkClick r:id="rId3"/>
              </a:rPr>
              <a:t>com_punkts@rs.gov.lv</a:t>
            </a:r>
            <a:r>
              <a:rPr lang="lv-LV" sz="2800" b="1" dirty="0" smtClean="0"/>
              <a:t> </a:t>
            </a:r>
          </a:p>
          <a:p>
            <a:pPr marL="0" indent="0" algn="ctr">
              <a:buNone/>
            </a:pPr>
            <a:endParaRPr lang="lv-LV" sz="2800" b="1" dirty="0"/>
          </a:p>
          <a:p>
            <a:pPr marL="0" indent="0" algn="ctr">
              <a:buNone/>
            </a:pPr>
            <a:r>
              <a:rPr lang="lv-LV" sz="2800" b="1" dirty="0" smtClean="0"/>
              <a:t>strādā </a:t>
            </a:r>
            <a:r>
              <a:rPr lang="lv-LV" sz="2800" b="1" dirty="0"/>
              <a:t>24/7 </a:t>
            </a:r>
            <a:r>
              <a:rPr lang="lv-LV" sz="2800" b="1" dirty="0" smtClean="0"/>
              <a:t>režīmā</a:t>
            </a:r>
            <a:endParaRPr lang="lv-LV" sz="2800" b="1"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8</a:t>
            </a:fld>
            <a:endParaRPr lang="en-US" altLang="lv-LV" dirty="0"/>
          </a:p>
        </p:txBody>
      </p:sp>
    </p:spTree>
    <p:extLst>
      <p:ext uri="{BB962C8B-B14F-4D97-AF65-F5344CB8AC3E}">
        <p14:creationId xmlns:p14="http://schemas.microsoft.com/office/powerpoint/2010/main" val="580568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smtClean="0"/>
              <a:t>Bērnu robežpārbaude</a:t>
            </a:r>
            <a:endParaRPr lang="lv-LV" sz="3200" b="1" dirty="0"/>
          </a:p>
        </p:txBody>
      </p:sp>
      <p:sp>
        <p:nvSpPr>
          <p:cNvPr id="3" name="Content Placeholder 2"/>
          <p:cNvSpPr>
            <a:spLocks noGrp="1"/>
          </p:cNvSpPr>
          <p:nvPr>
            <p:ph idx="1"/>
          </p:nvPr>
        </p:nvSpPr>
        <p:spPr>
          <a:xfrm>
            <a:off x="609600" y="1232732"/>
            <a:ext cx="10972800" cy="4525963"/>
          </a:xfrm>
        </p:spPr>
        <p:txBody>
          <a:bodyPr/>
          <a:lstStyle/>
          <a:p>
            <a:pPr marL="0" indent="0">
              <a:buNone/>
            </a:pPr>
            <a:r>
              <a:rPr lang="lv-LV" sz="3000" b="1" dirty="0"/>
              <a:t>Valsts robežsardzes amatpersonas, veicot ārējo robežu šķērsojošo bērnu </a:t>
            </a:r>
            <a:r>
              <a:rPr lang="lv-LV" sz="3000" b="1" dirty="0" smtClean="0"/>
              <a:t>robežpārbaudi, </a:t>
            </a:r>
            <a:r>
              <a:rPr lang="lv-LV" sz="3000" b="1" dirty="0"/>
              <a:t>papildus ceļošanas dokumentu pārbaudēm, veic:</a:t>
            </a:r>
          </a:p>
          <a:p>
            <a:pPr algn="just"/>
            <a:r>
              <a:rPr lang="lv-LV" sz="2800" dirty="0"/>
              <a:t>datorizēto robežpārbaudi (tajā skaitā bērniem, kuri ir ES pilsoņi un Latvijas valstspiederīgie</a:t>
            </a:r>
            <a:r>
              <a:rPr lang="lv-LV" sz="2800" dirty="0" smtClean="0"/>
              <a:t>);</a:t>
            </a:r>
          </a:p>
          <a:p>
            <a:pPr marL="0" indent="0" algn="just">
              <a:buNone/>
            </a:pPr>
            <a:endParaRPr lang="lv-LV" sz="1400" dirty="0" smtClean="0"/>
          </a:p>
          <a:p>
            <a:pPr algn="just"/>
            <a:r>
              <a:rPr lang="lv-LV" sz="2800" dirty="0" smtClean="0"/>
              <a:t>papildu </a:t>
            </a:r>
            <a:r>
              <a:rPr lang="lv-LV" sz="2800" dirty="0"/>
              <a:t>dokumentu pārbaudi Latvijas </a:t>
            </a:r>
            <a:r>
              <a:rPr lang="lv-LV" sz="2800" dirty="0" err="1"/>
              <a:t>valstspiederīgiem</a:t>
            </a:r>
            <a:r>
              <a:rPr lang="lv-LV" sz="2800" dirty="0"/>
              <a:t> atbilstoši Ministru kabineta 2010.gada 3.augusta noteikumiem Nr.721 „Kārtība, kādā bērni šķērso Latvijas Republikas valsts robežu” (</a:t>
            </a:r>
            <a:r>
              <a:rPr lang="lv-LV" sz="2800" dirty="0">
                <a:hlinkClick r:id="rId2"/>
              </a:rPr>
              <a:t>https://</a:t>
            </a:r>
            <a:r>
              <a:rPr lang="lv-LV" sz="2800" dirty="0" smtClean="0">
                <a:hlinkClick r:id="rId2"/>
              </a:rPr>
              <a:t>likumi.lv/doc.php?id=214902</a:t>
            </a:r>
            <a:r>
              <a:rPr lang="lv-LV" sz="2800" dirty="0" smtClean="0"/>
              <a:t>).</a:t>
            </a:r>
            <a:endParaRPr lang="lv-LV" sz="2800"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9</a:t>
            </a:fld>
            <a:endParaRPr lang="en-US" altLang="lv-LV" dirty="0"/>
          </a:p>
        </p:txBody>
      </p:sp>
    </p:spTree>
    <p:extLst>
      <p:ext uri="{BB962C8B-B14F-4D97-AF65-F5344CB8AC3E}">
        <p14:creationId xmlns:p14="http://schemas.microsoft.com/office/powerpoint/2010/main" val="3242446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smtClean="0"/>
              <a:t>Papildu </a:t>
            </a:r>
            <a:r>
              <a:rPr lang="lv-LV" sz="3200" b="1" dirty="0"/>
              <a:t>dokumentu uzrādīšana</a:t>
            </a:r>
          </a:p>
        </p:txBody>
      </p:sp>
      <p:sp>
        <p:nvSpPr>
          <p:cNvPr id="3" name="Content Placeholder 2"/>
          <p:cNvSpPr>
            <a:spLocks noGrp="1"/>
          </p:cNvSpPr>
          <p:nvPr>
            <p:ph idx="1"/>
          </p:nvPr>
        </p:nvSpPr>
        <p:spPr>
          <a:xfrm>
            <a:off x="609600" y="1417638"/>
            <a:ext cx="10972800" cy="4525963"/>
          </a:xfrm>
        </p:spPr>
        <p:txBody>
          <a:bodyPr/>
          <a:lstStyle/>
          <a:p>
            <a:pPr marL="0" indent="0" algn="ctr">
              <a:buNone/>
            </a:pPr>
            <a:r>
              <a:rPr lang="lv-LV" sz="3000" b="1" dirty="0"/>
              <a:t>MK noteikumu Nr.721 „Kārtība, kādā bērni šķērso Latvijas Republikas valsts robežu” 3.punkts</a:t>
            </a:r>
          </a:p>
          <a:p>
            <a:pPr marL="0" indent="0" algn="ctr">
              <a:buNone/>
            </a:pPr>
            <a:r>
              <a:rPr lang="lv-LV" sz="3000" dirty="0" smtClean="0"/>
              <a:t>Bērns</a:t>
            </a:r>
            <a:r>
              <a:rPr lang="lv-LV" sz="3000" dirty="0"/>
              <a:t>, kurš ir Latvijas </a:t>
            </a:r>
            <a:r>
              <a:rPr lang="lv-LV" sz="3000" dirty="0" smtClean="0"/>
              <a:t>valstspiederīgais </a:t>
            </a:r>
          </a:p>
          <a:p>
            <a:pPr marL="0" indent="0" algn="ctr">
              <a:buNone/>
            </a:pPr>
            <a:r>
              <a:rPr lang="lv-LV" sz="3000" dirty="0" smtClean="0"/>
              <a:t>(Latvijas </a:t>
            </a:r>
            <a:r>
              <a:rPr lang="lv-LV" sz="3000" dirty="0"/>
              <a:t>pilsonis, Latvijas </a:t>
            </a:r>
            <a:r>
              <a:rPr lang="lv-LV" sz="3000" dirty="0" err="1"/>
              <a:t>nepilsonis</a:t>
            </a:r>
            <a:r>
              <a:rPr lang="lv-LV" sz="3000" dirty="0"/>
              <a:t> vai bezvalstnieks, kam piešķirts bezvalstnieka statuss Latvijas </a:t>
            </a:r>
            <a:r>
              <a:rPr lang="lv-LV" sz="3000" dirty="0" smtClean="0"/>
              <a:t>Republikā),</a:t>
            </a:r>
          </a:p>
          <a:p>
            <a:pPr marL="0" indent="0" algn="ctr">
              <a:buNone/>
            </a:pPr>
            <a:r>
              <a:rPr lang="lv-LV" sz="3000" dirty="0" smtClean="0"/>
              <a:t> </a:t>
            </a:r>
            <a:r>
              <a:rPr lang="lv-LV" sz="3000" u="sng" dirty="0"/>
              <a:t>izceļojot</a:t>
            </a:r>
            <a:r>
              <a:rPr lang="lv-LV" sz="3000" dirty="0"/>
              <a:t> no Latvijas Republikas </a:t>
            </a:r>
            <a:r>
              <a:rPr lang="lv-LV" sz="3000" u="sng" dirty="0"/>
              <a:t>uz valsti, kas nav Eiropas Savienības vai Šengenas līguma </a:t>
            </a:r>
            <a:r>
              <a:rPr lang="lv-LV" sz="3000" u="sng" dirty="0" smtClean="0"/>
              <a:t>dalībvalsts</a:t>
            </a:r>
            <a:r>
              <a:rPr lang="lv-LV" sz="3000" dirty="0" smtClean="0"/>
              <a:t>, </a:t>
            </a:r>
            <a:r>
              <a:rPr lang="lv-LV" sz="3000" dirty="0"/>
              <a:t>papildus Latvijas Republikas valsts robežas likumā minētajiem dokumentiem uzrāda arī citus šajos noteikumos minētos dokumentus.</a:t>
            </a:r>
          </a:p>
          <a:p>
            <a:endParaRPr lang="lv-LV"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10</a:t>
            </a:fld>
            <a:endParaRPr lang="en-US" altLang="lv-LV" dirty="0"/>
          </a:p>
        </p:txBody>
      </p:sp>
    </p:spTree>
    <p:extLst>
      <p:ext uri="{BB962C8B-B14F-4D97-AF65-F5344CB8AC3E}">
        <p14:creationId xmlns:p14="http://schemas.microsoft.com/office/powerpoint/2010/main" val="4076693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smtClean="0"/>
              <a:t>Bērns</a:t>
            </a:r>
            <a:r>
              <a:rPr lang="lv-LV" sz="3200" b="1" dirty="0"/>
              <a:t>, kurš ir Latvijas valstspiederīgais, izceļo no valsts </a:t>
            </a:r>
            <a:br>
              <a:rPr lang="lv-LV" sz="3200" b="1" dirty="0"/>
            </a:br>
            <a:r>
              <a:rPr lang="lv-LV" sz="3200" b="1" dirty="0"/>
              <a:t>uzrāda šādus </a:t>
            </a:r>
            <a:r>
              <a:rPr lang="lv-LV" sz="3200" b="1" dirty="0" smtClean="0"/>
              <a:t>dokumentus:</a:t>
            </a:r>
            <a:endParaRPr lang="lv-LV" sz="3200" b="1" dirty="0"/>
          </a:p>
        </p:txBody>
      </p:sp>
      <p:sp>
        <p:nvSpPr>
          <p:cNvPr id="3" name="Content Placeholder 2"/>
          <p:cNvSpPr>
            <a:spLocks noGrp="1"/>
          </p:cNvSpPr>
          <p:nvPr>
            <p:ph idx="1"/>
          </p:nvPr>
        </p:nvSpPr>
        <p:spPr>
          <a:xfrm>
            <a:off x="609600" y="1350548"/>
            <a:ext cx="10972800" cy="4525963"/>
          </a:xfrm>
        </p:spPr>
        <p:txBody>
          <a:bodyPr/>
          <a:lstStyle/>
          <a:p>
            <a:pPr marL="0" indent="0" algn="just">
              <a:buNone/>
            </a:pPr>
            <a:r>
              <a:rPr lang="lv-LV" sz="2600" b="1" u="sng" dirty="0"/>
              <a:t>V</a:t>
            </a:r>
            <a:r>
              <a:rPr lang="lv-LV" sz="2600" b="1" u="sng" dirty="0" smtClean="0"/>
              <a:t>ecāka pavadībā</a:t>
            </a:r>
            <a:r>
              <a:rPr lang="lv-LV" sz="2600" dirty="0" smtClean="0"/>
              <a:t>:</a:t>
            </a:r>
            <a:endParaRPr lang="lv-LV" sz="2600" dirty="0"/>
          </a:p>
          <a:p>
            <a:pPr algn="just"/>
            <a:r>
              <a:rPr lang="lv-LV" sz="2600" dirty="0" smtClean="0"/>
              <a:t>tā </a:t>
            </a:r>
            <a:r>
              <a:rPr lang="lv-LV" sz="2600" dirty="0"/>
              <a:t>vecāka ceļošanas dokumentu ar ierakstu par radniecību ar šo bērnu, kurš pavada </a:t>
            </a:r>
            <a:r>
              <a:rPr lang="lv-LV" sz="2600" dirty="0" smtClean="0"/>
              <a:t>bērnu;</a:t>
            </a:r>
          </a:p>
          <a:p>
            <a:pPr algn="just"/>
            <a:r>
              <a:rPr lang="lv-LV" sz="2600" dirty="0" smtClean="0"/>
              <a:t>bērna </a:t>
            </a:r>
            <a:r>
              <a:rPr lang="lv-LV" sz="2600" dirty="0"/>
              <a:t>dzimšanas </a:t>
            </a:r>
            <a:r>
              <a:rPr lang="lv-LV" sz="2600" dirty="0" smtClean="0"/>
              <a:t>apliecību/tās </a:t>
            </a:r>
            <a:r>
              <a:rPr lang="lv-LV" sz="2600" dirty="0"/>
              <a:t>notariāli apliecinātu kopiju, ja bērnu pavadošā vecāka </a:t>
            </a:r>
            <a:r>
              <a:rPr lang="lv-LV" sz="2600" dirty="0" smtClean="0"/>
              <a:t>ceļošanas dokumentā </a:t>
            </a:r>
            <a:r>
              <a:rPr lang="lv-LV" sz="2600" dirty="0"/>
              <a:t>nav ieraksta par radniecību ar šo bērnu</a:t>
            </a:r>
            <a:r>
              <a:rPr lang="lv-LV" sz="2600" dirty="0" smtClean="0"/>
              <a:t>.</a:t>
            </a:r>
          </a:p>
          <a:p>
            <a:pPr marL="0" indent="0" algn="just">
              <a:buNone/>
            </a:pPr>
            <a:r>
              <a:rPr lang="lv-LV" sz="2600" b="1" u="sng" dirty="0" smtClean="0"/>
              <a:t>Patstāvīgi</a:t>
            </a:r>
            <a:r>
              <a:rPr lang="lv-LV" sz="2600" dirty="0" smtClean="0"/>
              <a:t>: vismaz </a:t>
            </a:r>
            <a:r>
              <a:rPr lang="lv-LV" sz="2600" dirty="0"/>
              <a:t>viena vecāka </a:t>
            </a:r>
            <a:r>
              <a:rPr lang="lv-LV" sz="2600" i="1" dirty="0"/>
              <a:t>(</a:t>
            </a:r>
            <a:r>
              <a:rPr lang="lv-LV" sz="2600" i="1" dirty="0" smtClean="0"/>
              <a:t>Latvijas pilsoņa</a:t>
            </a:r>
            <a:r>
              <a:rPr lang="lv-LV" sz="2600" i="1" dirty="0"/>
              <a:t>, Latvijas nepilsoņa, </a:t>
            </a:r>
            <a:r>
              <a:rPr lang="lv-LV" sz="2600" i="1" dirty="0" smtClean="0"/>
              <a:t>ES/EEZ/CH </a:t>
            </a:r>
            <a:r>
              <a:rPr lang="lv-LV" sz="2600" i="1" dirty="0"/>
              <a:t>pilsoņa vai bezvalstnieka, kam piešķirts bezvalstnieka statuss </a:t>
            </a:r>
            <a:r>
              <a:rPr lang="lv-LV" sz="2600" i="1" dirty="0" smtClean="0"/>
              <a:t>LR/ES/EEZ/CH) </a:t>
            </a:r>
            <a:r>
              <a:rPr lang="lv-LV" sz="2600" dirty="0"/>
              <a:t>vai aizbildņa notariāli apliecinātu </a:t>
            </a:r>
            <a:r>
              <a:rPr lang="lv-LV" sz="2600" dirty="0" smtClean="0"/>
              <a:t>piekrišanu bērna </a:t>
            </a:r>
            <a:r>
              <a:rPr lang="lv-LV" sz="2600" dirty="0"/>
              <a:t>patstāvīgai izceļošanai no valsts. </a:t>
            </a:r>
            <a:endParaRPr lang="lv-LV" sz="2600" dirty="0" smtClean="0"/>
          </a:p>
          <a:p>
            <a:pPr marL="0" indent="0" algn="just">
              <a:buNone/>
            </a:pPr>
            <a:r>
              <a:rPr lang="lv-LV" sz="2600" b="1" u="sng" dirty="0" smtClean="0"/>
              <a:t>Pilnvarotas </a:t>
            </a:r>
            <a:r>
              <a:rPr lang="lv-LV" sz="2600" b="1" u="sng" dirty="0"/>
              <a:t>personas </a:t>
            </a:r>
            <a:r>
              <a:rPr lang="lv-LV" sz="2600" b="1" u="sng" dirty="0" smtClean="0"/>
              <a:t>pavadībā</a:t>
            </a:r>
            <a:r>
              <a:rPr lang="lv-LV" sz="2600" dirty="0" smtClean="0"/>
              <a:t>: vismaz </a:t>
            </a:r>
            <a:r>
              <a:rPr lang="lv-LV" sz="2600" dirty="0"/>
              <a:t>viena vecāka </a:t>
            </a:r>
            <a:r>
              <a:rPr lang="lv-LV" sz="2600" dirty="0" smtClean="0"/>
              <a:t>vai </a:t>
            </a:r>
            <a:r>
              <a:rPr lang="lv-LV" sz="2600" dirty="0"/>
              <a:t>aizbildņa notariāli apliecinātu pilnvaru bērna izceļošanai no valsts šīs pilnvarotās personas pavadībā.</a:t>
            </a:r>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11</a:t>
            </a:fld>
            <a:endParaRPr lang="en-US" altLang="lv-LV" dirty="0"/>
          </a:p>
        </p:txBody>
      </p:sp>
    </p:spTree>
    <p:extLst>
      <p:ext uri="{BB962C8B-B14F-4D97-AF65-F5344CB8AC3E}">
        <p14:creationId xmlns:p14="http://schemas.microsoft.com/office/powerpoint/2010/main" val="1419033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smtClean="0"/>
              <a:t>Bāriņtiesas lēmums:</a:t>
            </a:r>
            <a:endParaRPr lang="lv-LV" sz="3200" b="1" dirty="0"/>
          </a:p>
        </p:txBody>
      </p:sp>
      <p:sp>
        <p:nvSpPr>
          <p:cNvPr id="3" name="Content Placeholder 2"/>
          <p:cNvSpPr>
            <a:spLocks noGrp="1"/>
          </p:cNvSpPr>
          <p:nvPr>
            <p:ph idx="1"/>
          </p:nvPr>
        </p:nvSpPr>
        <p:spPr>
          <a:xfrm>
            <a:off x="609600" y="1121636"/>
            <a:ext cx="10972800" cy="4525963"/>
          </a:xfrm>
        </p:spPr>
        <p:txBody>
          <a:bodyPr/>
          <a:lstStyle/>
          <a:p>
            <a:pPr algn="just">
              <a:buFont typeface="Wingdings" panose="05000000000000000000" pitchFamily="2" charset="2"/>
              <a:buChar char="ü"/>
            </a:pPr>
            <a:r>
              <a:rPr lang="lv-LV" sz="2600" dirty="0"/>
              <a:t>Ja bērna vecāks, kurš ir tiesīgs dot piekrišanu bērna </a:t>
            </a:r>
            <a:r>
              <a:rPr lang="lv-LV" sz="2600" b="1" u="sng" dirty="0" smtClean="0"/>
              <a:t>patstāvīgai izceļošanai </a:t>
            </a:r>
            <a:r>
              <a:rPr lang="lv-LV" sz="2600" b="1" u="sng" dirty="0"/>
              <a:t>no valsts</a:t>
            </a:r>
            <a:r>
              <a:rPr lang="lv-LV" sz="2600" dirty="0"/>
              <a:t>, </a:t>
            </a:r>
            <a:r>
              <a:rPr lang="lv-LV" sz="2600" dirty="0" smtClean="0"/>
              <a:t>nav sasniedzams </a:t>
            </a:r>
            <a:r>
              <a:rPr lang="lv-LV" sz="2600" dirty="0"/>
              <a:t>vai atsakās dot piekrišanu, bērns var izceļot no valsts patstāvīgi, uzrādot bāriņtiesas lēmumu </a:t>
            </a:r>
            <a:r>
              <a:rPr lang="lv-LV" sz="2600" u="sng" dirty="0"/>
              <a:t>par </a:t>
            </a:r>
            <a:r>
              <a:rPr lang="lv-LV" sz="2600" u="sng" dirty="0" smtClean="0"/>
              <a:t>atļauju bērnam </a:t>
            </a:r>
            <a:r>
              <a:rPr lang="lv-LV" sz="2600" u="sng" dirty="0"/>
              <a:t>patstāvīgi izceļot no valsts</a:t>
            </a:r>
            <a:r>
              <a:rPr lang="lv-LV" sz="2600" dirty="0" smtClean="0"/>
              <a:t>.</a:t>
            </a:r>
          </a:p>
          <a:p>
            <a:pPr marL="0" indent="0" algn="just">
              <a:buNone/>
            </a:pPr>
            <a:endParaRPr lang="lv-LV" sz="1400" dirty="0" smtClean="0"/>
          </a:p>
          <a:p>
            <a:pPr algn="just">
              <a:buFont typeface="Wingdings" panose="05000000000000000000" pitchFamily="2" charset="2"/>
              <a:buChar char="ü"/>
            </a:pPr>
            <a:r>
              <a:rPr lang="lv-LV" sz="2600" dirty="0"/>
              <a:t>Ja bērna vecāks, kurš ir tiesīgs dot </a:t>
            </a:r>
            <a:r>
              <a:rPr lang="lv-LV" sz="2600" dirty="0" smtClean="0"/>
              <a:t>pilnvaru bērna </a:t>
            </a:r>
            <a:r>
              <a:rPr lang="lv-LV" sz="2600" b="1" u="sng" dirty="0"/>
              <a:t>izceļošanai no valsts pilnvarotas personas pavadībā</a:t>
            </a:r>
            <a:r>
              <a:rPr lang="lv-LV" sz="2600" dirty="0"/>
              <a:t>, nav sasniedzams vai atsakās dot pilnvaru, bērns var </a:t>
            </a:r>
            <a:r>
              <a:rPr lang="lv-LV" sz="2600" dirty="0" smtClean="0"/>
              <a:t>izceļot no </a:t>
            </a:r>
            <a:r>
              <a:rPr lang="lv-LV" sz="2600" dirty="0"/>
              <a:t>valsts citas personas pavadībā, uzrādot bāriņtiesas lēmumu </a:t>
            </a:r>
            <a:r>
              <a:rPr lang="lv-LV" sz="2600" u="sng" dirty="0"/>
              <a:t>par atļauju bērnam izceļot no valsts </a:t>
            </a:r>
            <a:r>
              <a:rPr lang="lv-LV" sz="2600" u="sng" dirty="0" smtClean="0"/>
              <a:t>attiecīgās personas </a:t>
            </a:r>
            <a:r>
              <a:rPr lang="lv-LV" sz="2600" u="sng" dirty="0"/>
              <a:t>pavadībā</a:t>
            </a:r>
            <a:r>
              <a:rPr lang="lv-LV" sz="2600" dirty="0" smtClean="0"/>
              <a:t>.</a:t>
            </a:r>
          </a:p>
          <a:p>
            <a:pPr marL="0" indent="0" algn="just">
              <a:buNone/>
            </a:pPr>
            <a:endParaRPr lang="lv-LV" sz="1400" dirty="0" smtClean="0"/>
          </a:p>
          <a:p>
            <a:pPr algn="just">
              <a:buFont typeface="Wingdings" panose="05000000000000000000" pitchFamily="2" charset="2"/>
              <a:buChar char="ü"/>
            </a:pPr>
            <a:r>
              <a:rPr lang="lv-LV" sz="2600" dirty="0" smtClean="0"/>
              <a:t>Ja </a:t>
            </a:r>
            <a:r>
              <a:rPr lang="lv-LV" sz="2600" dirty="0"/>
              <a:t>bērns izceļo no valsts </a:t>
            </a:r>
            <a:r>
              <a:rPr lang="lv-LV" sz="2600" b="1" u="sng" dirty="0"/>
              <a:t>aizbildņa pavadībā</a:t>
            </a:r>
            <a:r>
              <a:rPr lang="lv-LV" sz="2600" dirty="0"/>
              <a:t>, uzrāda bāriņtiesas lēmumu </a:t>
            </a:r>
            <a:r>
              <a:rPr lang="lv-LV" sz="2600" u="sng" dirty="0"/>
              <a:t>par </a:t>
            </a:r>
            <a:r>
              <a:rPr lang="lv-LV" sz="2600" u="sng" dirty="0" smtClean="0"/>
              <a:t>aizbildnības nodibināšanu</a:t>
            </a:r>
            <a:r>
              <a:rPr lang="lv-LV" sz="2600" dirty="0" smtClean="0"/>
              <a:t> </a:t>
            </a:r>
            <a:r>
              <a:rPr lang="lv-LV" sz="2600" dirty="0"/>
              <a:t>vai tā notariāli apliecinātu kopiju.</a:t>
            </a:r>
          </a:p>
          <a:p>
            <a:pPr marL="0" indent="0">
              <a:buNone/>
            </a:pPr>
            <a:endParaRPr lang="lv-LV"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12</a:t>
            </a:fld>
            <a:endParaRPr lang="en-US" altLang="lv-LV" dirty="0"/>
          </a:p>
        </p:txBody>
      </p:sp>
    </p:spTree>
    <p:extLst>
      <p:ext uri="{BB962C8B-B14F-4D97-AF65-F5344CB8AC3E}">
        <p14:creationId xmlns:p14="http://schemas.microsoft.com/office/powerpoint/2010/main" val="475178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b="1" dirty="0">
                <a:solidFill>
                  <a:prstClr val="black"/>
                </a:solidFill>
              </a:rPr>
              <a:t>Bāriņtiesas lēmums:</a:t>
            </a:r>
            <a:endParaRPr lang="lv-LV" dirty="0"/>
          </a:p>
        </p:txBody>
      </p:sp>
      <p:sp>
        <p:nvSpPr>
          <p:cNvPr id="3" name="Content Placeholder 2"/>
          <p:cNvSpPr>
            <a:spLocks noGrp="1"/>
          </p:cNvSpPr>
          <p:nvPr>
            <p:ph idx="1"/>
          </p:nvPr>
        </p:nvSpPr>
        <p:spPr>
          <a:xfrm>
            <a:off x="609600" y="1198549"/>
            <a:ext cx="10972800" cy="4525963"/>
          </a:xfrm>
        </p:spPr>
        <p:txBody>
          <a:bodyPr/>
          <a:lstStyle/>
          <a:p>
            <a:pPr marL="0" indent="0" algn="just">
              <a:buNone/>
            </a:pPr>
            <a:r>
              <a:rPr lang="lv-LV" sz="2600" dirty="0"/>
              <a:t>Ja bērns, kurš ir Latvijas valstspiederīgais, </a:t>
            </a:r>
            <a:r>
              <a:rPr lang="lv-LV" sz="2600" u="sng" dirty="0"/>
              <a:t>izceļo no valsts tā vecāka pavadībā, kurš nav </a:t>
            </a:r>
            <a:r>
              <a:rPr lang="lv-LV" sz="2600" u="sng" dirty="0" smtClean="0"/>
              <a:t>LR pilsonis/</a:t>
            </a:r>
            <a:r>
              <a:rPr lang="lv-LV" sz="2600" u="sng" dirty="0" err="1" smtClean="0"/>
              <a:t>nepilsonis</a:t>
            </a:r>
            <a:r>
              <a:rPr lang="lv-LV" sz="2600" u="sng" dirty="0"/>
              <a:t>, </a:t>
            </a:r>
            <a:r>
              <a:rPr lang="lv-LV" sz="2600" u="sng" dirty="0" smtClean="0"/>
              <a:t>ES/EEZ/CH pilsonis</a:t>
            </a:r>
            <a:r>
              <a:rPr lang="lv-LV" sz="2600" dirty="0" smtClean="0"/>
              <a:t> </a:t>
            </a:r>
            <a:r>
              <a:rPr lang="lv-LV" sz="2600" dirty="0"/>
              <a:t>vai bezvalstnieks, kam piešķirts bezvalstnieka statuss </a:t>
            </a:r>
            <a:r>
              <a:rPr lang="lv-LV" sz="2600" dirty="0" smtClean="0"/>
              <a:t>LR/ES/EEZ/CH</a:t>
            </a:r>
            <a:r>
              <a:rPr lang="lv-LV" sz="2600" dirty="0"/>
              <a:t>, papildus </a:t>
            </a:r>
            <a:r>
              <a:rPr lang="lv-LV" sz="2600" dirty="0" smtClean="0"/>
              <a:t>ierakstam pasē par radniecību/dzimšanas apliecībai </a:t>
            </a:r>
            <a:r>
              <a:rPr lang="lv-LV" sz="2600" u="sng" dirty="0" smtClean="0"/>
              <a:t>uzrāda </a:t>
            </a:r>
            <a:r>
              <a:rPr lang="lv-LV" sz="2600" u="sng" dirty="0"/>
              <a:t>notariāli apliecinātu otra vecāka</a:t>
            </a:r>
            <a:r>
              <a:rPr lang="lv-LV" sz="2600" dirty="0"/>
              <a:t> (Latvijas pilsoņa, Latvijas nepilsoņa, </a:t>
            </a:r>
            <a:r>
              <a:rPr lang="lv-LV" sz="2600" dirty="0" smtClean="0"/>
              <a:t>ES/EEZ/CH pilsoņa </a:t>
            </a:r>
            <a:r>
              <a:rPr lang="lv-LV" sz="2600" dirty="0"/>
              <a:t>vai bezvalstnieka, kam piešķirts bezvalstnieka </a:t>
            </a:r>
            <a:r>
              <a:rPr lang="lv-LV" sz="2600" dirty="0" smtClean="0"/>
              <a:t>statuss LR/ES/EEZ/CH</a:t>
            </a:r>
            <a:r>
              <a:rPr lang="lv-LV" sz="2600" dirty="0"/>
              <a:t>) </a:t>
            </a:r>
            <a:r>
              <a:rPr lang="lv-LV" sz="2600" b="1" u="sng" dirty="0" smtClean="0"/>
              <a:t>pilnvaru bērna </a:t>
            </a:r>
            <a:r>
              <a:rPr lang="lv-LV" sz="2600" b="1" u="sng" dirty="0"/>
              <a:t>izceļošanai no </a:t>
            </a:r>
            <a:r>
              <a:rPr lang="lv-LV" sz="2600" b="1" u="sng" dirty="0" smtClean="0"/>
              <a:t>valsts</a:t>
            </a:r>
            <a:r>
              <a:rPr lang="lv-LV" sz="2600" dirty="0" smtClean="0"/>
              <a:t>.</a:t>
            </a:r>
          </a:p>
          <a:p>
            <a:pPr marL="0" indent="0" algn="just">
              <a:buNone/>
            </a:pPr>
            <a:endParaRPr lang="lv-LV" sz="2600" dirty="0" smtClean="0"/>
          </a:p>
          <a:p>
            <a:pPr marL="0" indent="0" algn="just">
              <a:buNone/>
            </a:pPr>
            <a:r>
              <a:rPr lang="lv-LV" sz="2600" b="1" u="sng" dirty="0" smtClean="0"/>
              <a:t>Pilnvara </a:t>
            </a:r>
            <a:r>
              <a:rPr lang="lv-LV" sz="2600" b="1" u="sng" dirty="0"/>
              <a:t>nav nepieciešama</a:t>
            </a:r>
            <a:r>
              <a:rPr lang="lv-LV" sz="2600" dirty="0"/>
              <a:t>, </a:t>
            </a:r>
            <a:r>
              <a:rPr lang="lv-LV" sz="2600" dirty="0" smtClean="0"/>
              <a:t>ja otrs </a:t>
            </a:r>
            <a:r>
              <a:rPr lang="lv-LV" sz="2600" dirty="0"/>
              <a:t>vecāks (LR pilsonis/</a:t>
            </a:r>
            <a:r>
              <a:rPr lang="lv-LV" sz="2600" dirty="0" err="1"/>
              <a:t>nepilsonis</a:t>
            </a:r>
            <a:r>
              <a:rPr lang="lv-LV" sz="2600" dirty="0"/>
              <a:t>, ES/EEZ/CH pilsonis </a:t>
            </a:r>
            <a:r>
              <a:rPr lang="lv-LV" sz="2600" dirty="0" smtClean="0"/>
              <a:t>…) nav sasniedzams </a:t>
            </a:r>
            <a:r>
              <a:rPr lang="lv-LV" sz="2600" dirty="0"/>
              <a:t>vai atsakās dot piekrišanu un </a:t>
            </a:r>
            <a:r>
              <a:rPr lang="lv-LV" sz="2600" b="1" u="sng" dirty="0"/>
              <a:t>bāriņtiesa ir piekritusi bērna izceļošanai no </a:t>
            </a:r>
            <a:r>
              <a:rPr lang="lv-LV" sz="2600" b="1" u="sng" dirty="0" smtClean="0"/>
              <a:t>valsts</a:t>
            </a:r>
            <a:r>
              <a:rPr lang="lv-LV" sz="2600" dirty="0" smtClean="0"/>
              <a:t>.</a:t>
            </a:r>
            <a:endParaRPr lang="lv-LV" sz="2600"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13</a:t>
            </a:fld>
            <a:endParaRPr lang="en-US" altLang="lv-LV" dirty="0"/>
          </a:p>
        </p:txBody>
      </p:sp>
    </p:spTree>
    <p:extLst>
      <p:ext uri="{BB962C8B-B14F-4D97-AF65-F5344CB8AC3E}">
        <p14:creationId xmlns:p14="http://schemas.microsoft.com/office/powerpoint/2010/main" val="4148122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42108"/>
            <a:ext cx="10972800" cy="1143000"/>
          </a:xfrm>
        </p:spPr>
        <p:txBody>
          <a:bodyPr/>
          <a:lstStyle/>
          <a:p>
            <a:r>
              <a:rPr lang="lv-LV" sz="3300" b="1" dirty="0"/>
              <a:t>P</a:t>
            </a:r>
            <a:r>
              <a:rPr lang="lv-LV" sz="3300" b="1" dirty="0" smtClean="0"/>
              <a:t>ilnvara </a:t>
            </a:r>
            <a:r>
              <a:rPr lang="lv-LV" sz="3300" b="1" dirty="0"/>
              <a:t>nav nepieciešama, ja bērna vecāks, kurš nav LR pilsonis/</a:t>
            </a:r>
            <a:r>
              <a:rPr lang="lv-LV" sz="3300" b="1" dirty="0" err="1"/>
              <a:t>nepilsonis</a:t>
            </a:r>
            <a:r>
              <a:rPr lang="lv-LV" sz="3300" b="1" dirty="0"/>
              <a:t>, ES/EEZ/CH pilsonis </a:t>
            </a:r>
            <a:r>
              <a:rPr lang="lv-LV" sz="3300" b="1" dirty="0" smtClean="0"/>
              <a:t>… viens </a:t>
            </a:r>
            <a:r>
              <a:rPr lang="lv-LV" sz="3300" b="1" dirty="0"/>
              <a:t>īsteno aizgādību pār šo </a:t>
            </a:r>
            <a:r>
              <a:rPr lang="lv-LV" sz="3300" b="1" dirty="0" smtClean="0"/>
              <a:t>bērnu:</a:t>
            </a:r>
            <a:endParaRPr lang="lv-LV" sz="3300" b="1" dirty="0"/>
          </a:p>
        </p:txBody>
      </p:sp>
      <p:sp>
        <p:nvSpPr>
          <p:cNvPr id="3" name="Content Placeholder 2"/>
          <p:cNvSpPr>
            <a:spLocks noGrp="1"/>
          </p:cNvSpPr>
          <p:nvPr>
            <p:ph idx="1"/>
          </p:nvPr>
        </p:nvSpPr>
        <p:spPr/>
        <p:txBody>
          <a:bodyPr/>
          <a:lstStyle/>
          <a:p>
            <a:pPr>
              <a:buFont typeface="Wingdings" panose="05000000000000000000" pitchFamily="2" charset="2"/>
              <a:buChar char="ü"/>
            </a:pPr>
            <a:r>
              <a:rPr lang="lv-LV" sz="2600" dirty="0" smtClean="0"/>
              <a:t>otra </a:t>
            </a:r>
            <a:r>
              <a:rPr lang="lv-LV" sz="2600" dirty="0"/>
              <a:t>vecāka miršanas apliecību;</a:t>
            </a:r>
          </a:p>
          <a:p>
            <a:pPr>
              <a:buFont typeface="Wingdings" panose="05000000000000000000" pitchFamily="2" charset="2"/>
              <a:buChar char="ü"/>
            </a:pPr>
            <a:r>
              <a:rPr lang="lv-LV" sz="2600" dirty="0" smtClean="0"/>
              <a:t>tiesas </a:t>
            </a:r>
            <a:r>
              <a:rPr lang="lv-LV" sz="2600" dirty="0"/>
              <a:t>spriedumu (sprieduma norakstu) par:</a:t>
            </a:r>
          </a:p>
          <a:p>
            <a:pPr marL="0" indent="0">
              <a:buNone/>
            </a:pPr>
            <a:r>
              <a:rPr lang="lv-LV" sz="2600" dirty="0"/>
              <a:t> </a:t>
            </a:r>
            <a:r>
              <a:rPr lang="lv-LV" sz="2600" dirty="0" smtClean="0"/>
              <a:t>       1</a:t>
            </a:r>
            <a:r>
              <a:rPr lang="lv-LV" sz="2600" dirty="0"/>
              <a:t>. tā vecāka atsevišķas aizgādības nodibināšanu pār bērnu, kurš pavada </a:t>
            </a:r>
            <a:r>
              <a:rPr lang="lv-LV" sz="2600" dirty="0" smtClean="0"/>
              <a:t>  </a:t>
            </a:r>
          </a:p>
          <a:p>
            <a:pPr marL="0" indent="0">
              <a:buNone/>
            </a:pPr>
            <a:r>
              <a:rPr lang="lv-LV" sz="2600" dirty="0"/>
              <a:t> </a:t>
            </a:r>
            <a:r>
              <a:rPr lang="lv-LV" sz="2600" dirty="0" smtClean="0"/>
              <a:t>           bērnu</a:t>
            </a:r>
            <a:r>
              <a:rPr lang="lv-LV" sz="2600" dirty="0"/>
              <a:t>;</a:t>
            </a:r>
          </a:p>
          <a:p>
            <a:pPr marL="0" indent="0">
              <a:buNone/>
            </a:pPr>
            <a:r>
              <a:rPr lang="lv-LV" sz="2600" dirty="0"/>
              <a:t> </a:t>
            </a:r>
            <a:r>
              <a:rPr lang="lv-LV" sz="2600" dirty="0" smtClean="0"/>
              <a:t>       2</a:t>
            </a:r>
            <a:r>
              <a:rPr lang="lv-LV" sz="2600" dirty="0"/>
              <a:t>. aizgādības tiesību atņemšanu otram </a:t>
            </a:r>
            <a:r>
              <a:rPr lang="lv-LV" sz="2600" dirty="0" smtClean="0"/>
              <a:t>vecākam;</a:t>
            </a:r>
          </a:p>
          <a:p>
            <a:pPr marL="0" indent="0">
              <a:buNone/>
            </a:pPr>
            <a:r>
              <a:rPr lang="lv-LV" sz="2600" dirty="0"/>
              <a:t> </a:t>
            </a:r>
            <a:r>
              <a:rPr lang="lv-LV" sz="2600" dirty="0" smtClean="0"/>
              <a:t>       3</a:t>
            </a:r>
            <a:r>
              <a:rPr lang="lv-LV" sz="2600" dirty="0"/>
              <a:t>. otra vecāka izsludināšanu par mirušu;</a:t>
            </a:r>
          </a:p>
          <a:p>
            <a:pPr>
              <a:buFont typeface="Wingdings" panose="05000000000000000000" pitchFamily="2" charset="2"/>
              <a:buChar char="ü"/>
            </a:pPr>
            <a:r>
              <a:rPr lang="lv-LV" sz="2600" dirty="0" smtClean="0"/>
              <a:t>dzimšanas </a:t>
            </a:r>
            <a:r>
              <a:rPr lang="lv-LV" sz="2600" dirty="0"/>
              <a:t>apliecību, kurā nav ieraksta par otru vecāku;</a:t>
            </a:r>
          </a:p>
          <a:p>
            <a:pPr>
              <a:buFont typeface="Wingdings" panose="05000000000000000000" pitchFamily="2" charset="2"/>
              <a:buChar char="ü"/>
            </a:pPr>
            <a:r>
              <a:rPr lang="lv-LV" sz="2600" dirty="0" smtClean="0"/>
              <a:t>dzimtsarakstu </a:t>
            </a:r>
            <a:r>
              <a:rPr lang="lv-LV" sz="2600" dirty="0"/>
              <a:t>nodaļas izsniegtu izziņu, ka ziņas par tēvu dzimšanas aktu reģistrācijas grāmatā </a:t>
            </a:r>
            <a:r>
              <a:rPr lang="lv-LV" sz="2600" dirty="0" smtClean="0"/>
              <a:t>ierakstītas pēc </a:t>
            </a:r>
            <a:r>
              <a:rPr lang="lv-LV" sz="2600" dirty="0"/>
              <a:t>mātes norādījuma;</a:t>
            </a:r>
          </a:p>
          <a:p>
            <a:pPr>
              <a:buFont typeface="Wingdings" panose="05000000000000000000" pitchFamily="2" charset="2"/>
              <a:buChar char="ü"/>
            </a:pPr>
            <a:r>
              <a:rPr lang="lv-LV" sz="2600" dirty="0" smtClean="0"/>
              <a:t>notariāli </a:t>
            </a:r>
            <a:r>
              <a:rPr lang="lv-LV" sz="2600" dirty="0"/>
              <a:t>apliecinātu vecāku vienošanos par tā vecāka atsevišķas aizgādības nodibināšanu pār bērnu, </a:t>
            </a:r>
            <a:r>
              <a:rPr lang="lv-LV" sz="2600" dirty="0" smtClean="0"/>
              <a:t>kurš pavada </a:t>
            </a:r>
            <a:r>
              <a:rPr lang="lv-LV" sz="2600" dirty="0"/>
              <a:t>bērnu.</a:t>
            </a:r>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14</a:t>
            </a:fld>
            <a:endParaRPr lang="en-US" altLang="lv-LV" dirty="0"/>
          </a:p>
        </p:txBody>
      </p:sp>
    </p:spTree>
    <p:extLst>
      <p:ext uri="{BB962C8B-B14F-4D97-AF65-F5344CB8AC3E}">
        <p14:creationId xmlns:p14="http://schemas.microsoft.com/office/powerpoint/2010/main" val="4114111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300" b="1" dirty="0"/>
              <a:t>Bāriņtiesas lēmums:</a:t>
            </a:r>
          </a:p>
        </p:txBody>
      </p:sp>
      <p:sp>
        <p:nvSpPr>
          <p:cNvPr id="3" name="Content Placeholder 2"/>
          <p:cNvSpPr>
            <a:spLocks noGrp="1"/>
          </p:cNvSpPr>
          <p:nvPr>
            <p:ph idx="1"/>
          </p:nvPr>
        </p:nvSpPr>
        <p:spPr/>
        <p:txBody>
          <a:bodyPr/>
          <a:lstStyle/>
          <a:p>
            <a:pPr marL="0" indent="0" algn="just">
              <a:buNone/>
            </a:pPr>
            <a:r>
              <a:rPr lang="lv-LV" sz="3000" dirty="0" smtClean="0"/>
              <a:t>Bērnam</a:t>
            </a:r>
            <a:r>
              <a:rPr lang="lv-LV" sz="3000" dirty="0"/>
              <a:t>, kurš ievietots bērnu aprūpes iestādē vai nodots audžuģimenei, izceļojot no valsts </a:t>
            </a:r>
            <a:r>
              <a:rPr lang="lv-LV" sz="3000" u="sng" dirty="0" smtClean="0"/>
              <a:t>patstāvīgi vai pilnvarotas </a:t>
            </a:r>
            <a:r>
              <a:rPr lang="lv-LV" sz="3000" u="sng" dirty="0"/>
              <a:t>personas pavadībā</a:t>
            </a:r>
            <a:r>
              <a:rPr lang="lv-LV" sz="3000" dirty="0"/>
              <a:t>, papildus derīgai bērna pasei līdzi jābūt:</a:t>
            </a:r>
          </a:p>
          <a:p>
            <a:pPr marL="0" indent="0" algn="just">
              <a:buNone/>
            </a:pPr>
            <a:endParaRPr lang="lv-LV" sz="3000" dirty="0"/>
          </a:p>
          <a:p>
            <a:pPr algn="just">
              <a:buFont typeface="Wingdings" panose="05000000000000000000" pitchFamily="2" charset="2"/>
              <a:buChar char="ü"/>
            </a:pPr>
            <a:r>
              <a:rPr lang="lv-LV" sz="3000" dirty="0" smtClean="0"/>
              <a:t>bāriņtiesas lēmumam </a:t>
            </a:r>
            <a:r>
              <a:rPr lang="lv-LV" sz="3000" dirty="0"/>
              <a:t>par atļauju bērnam izceļot no valsts </a:t>
            </a:r>
            <a:r>
              <a:rPr lang="lv-LV" sz="3000" dirty="0" smtClean="0"/>
              <a:t>patstāvīgi vai </a:t>
            </a:r>
            <a:r>
              <a:rPr lang="lv-LV" sz="3000" dirty="0"/>
              <a:t>pilnvarotās personas pavadībā.</a:t>
            </a:r>
          </a:p>
          <a:p>
            <a:endParaRPr lang="lv-LV"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15</a:t>
            </a:fld>
            <a:endParaRPr lang="en-US" altLang="lv-LV" dirty="0"/>
          </a:p>
        </p:txBody>
      </p:sp>
    </p:spTree>
    <p:extLst>
      <p:ext uri="{BB962C8B-B14F-4D97-AF65-F5344CB8AC3E}">
        <p14:creationId xmlns:p14="http://schemas.microsoft.com/office/powerpoint/2010/main" val="1942494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300" b="1" dirty="0"/>
              <a:t>MK 2014.gada </a:t>
            </a:r>
            <a:r>
              <a:rPr lang="lv-LV" sz="3300" b="1" dirty="0" smtClean="0"/>
              <a:t>25.marta noteikumi </a:t>
            </a:r>
            <a:r>
              <a:rPr lang="lv-LV" sz="3300" b="1" dirty="0"/>
              <a:t>Nr.157 </a:t>
            </a:r>
            <a:br>
              <a:rPr lang="lv-LV" sz="3300" b="1" dirty="0"/>
            </a:br>
            <a:r>
              <a:rPr lang="lv-LV" sz="3300" b="1" dirty="0"/>
              <a:t>Nepilngadīgo personu atbalsta informācijas sistēmas noteikumi</a:t>
            </a:r>
          </a:p>
        </p:txBody>
      </p:sp>
      <p:sp>
        <p:nvSpPr>
          <p:cNvPr id="3" name="Content Placeholder 2"/>
          <p:cNvSpPr>
            <a:spLocks noGrp="1"/>
          </p:cNvSpPr>
          <p:nvPr>
            <p:ph idx="1"/>
          </p:nvPr>
        </p:nvSpPr>
        <p:spPr/>
        <p:txBody>
          <a:bodyPr/>
          <a:lstStyle/>
          <a:p>
            <a:pPr marL="0" indent="0">
              <a:buNone/>
            </a:pPr>
            <a:r>
              <a:rPr lang="lv-LV" sz="2800" dirty="0" smtClean="0"/>
              <a:t>NPAIS sistēmā </a:t>
            </a:r>
            <a:r>
              <a:rPr lang="lv-LV" sz="2800" dirty="0"/>
              <a:t>iesniedz šādu informāciju</a:t>
            </a:r>
            <a:r>
              <a:rPr lang="lv-LV" sz="2800" dirty="0" smtClean="0"/>
              <a:t>:</a:t>
            </a:r>
          </a:p>
          <a:p>
            <a:pPr marL="0" indent="0">
              <a:buNone/>
            </a:pPr>
            <a:r>
              <a:rPr lang="lv-LV" sz="2800" dirty="0"/>
              <a:t>5.22. no bāriņtiesām</a:t>
            </a:r>
            <a:r>
              <a:rPr lang="lv-LV" sz="2800" dirty="0" smtClean="0"/>
              <a:t>:</a:t>
            </a:r>
          </a:p>
          <a:p>
            <a:pPr marL="0" indent="0">
              <a:buNone/>
            </a:pPr>
            <a:endParaRPr lang="lv-LV" sz="2800" dirty="0"/>
          </a:p>
          <a:p>
            <a:pPr marL="0" indent="0">
              <a:buNone/>
            </a:pPr>
            <a:r>
              <a:rPr lang="lv-LV" sz="2800" dirty="0"/>
              <a:t>5.22.1.no </a:t>
            </a:r>
            <a:r>
              <a:rPr lang="lv-LV" sz="2800" u="sng" dirty="0"/>
              <a:t>aizgādības tiesību pārtraukšanas un atņemšanas un aizgādības tiesību atjaunošanas </a:t>
            </a:r>
            <a:r>
              <a:rPr lang="lv-LV" sz="2800" dirty="0" smtClean="0"/>
              <a:t>lietu reģistra;</a:t>
            </a:r>
          </a:p>
          <a:p>
            <a:pPr marL="0" indent="0">
              <a:buNone/>
            </a:pPr>
            <a:endParaRPr lang="lv-LV" sz="2800" dirty="0"/>
          </a:p>
          <a:p>
            <a:pPr marL="0" indent="0">
              <a:buNone/>
            </a:pPr>
            <a:r>
              <a:rPr lang="lv-LV" sz="2800" dirty="0"/>
              <a:t>5.22.6.18. no bāriņtiesām (no reģistrācijas žurnāliem, kuros reģistrē) lietas par </a:t>
            </a:r>
            <a:r>
              <a:rPr lang="lv-LV" sz="2800" u="sng" dirty="0"/>
              <a:t>atļaujas došanu nepilngadīgajam šķērsot valsts robežu saskaņā ar normatīvajiem aktiem par kārtību, kādā valsts robežu šķērso </a:t>
            </a:r>
            <a:r>
              <a:rPr lang="lv-LV" sz="2800" u="sng" dirty="0" smtClean="0"/>
              <a:t>bērni</a:t>
            </a:r>
            <a:r>
              <a:rPr lang="lv-LV" sz="2800" dirty="0" smtClean="0"/>
              <a:t>.</a:t>
            </a:r>
            <a:endParaRPr lang="lv-LV" sz="2800" dirty="0"/>
          </a:p>
          <a:p>
            <a:endParaRPr lang="lv-LV" sz="2800"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16</a:t>
            </a:fld>
            <a:endParaRPr lang="en-US" altLang="lv-LV" dirty="0"/>
          </a:p>
        </p:txBody>
      </p:sp>
    </p:spTree>
    <p:extLst>
      <p:ext uri="{BB962C8B-B14F-4D97-AF65-F5344CB8AC3E}">
        <p14:creationId xmlns:p14="http://schemas.microsoft.com/office/powerpoint/2010/main" val="2095640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300" b="1" dirty="0" smtClean="0"/>
              <a:t>Izceļošana </a:t>
            </a:r>
            <a:r>
              <a:rPr lang="lv-LV" sz="3300" b="1" dirty="0"/>
              <a:t>no </a:t>
            </a:r>
            <a:r>
              <a:rPr lang="lv-LV" sz="3300" b="1" dirty="0" smtClean="0"/>
              <a:t>valsts tiek liegta: </a:t>
            </a:r>
            <a:endParaRPr lang="lv-LV" sz="3300" b="1" dirty="0"/>
          </a:p>
        </p:txBody>
      </p:sp>
      <p:sp>
        <p:nvSpPr>
          <p:cNvPr id="3" name="Content Placeholder 2"/>
          <p:cNvSpPr>
            <a:spLocks noGrp="1"/>
          </p:cNvSpPr>
          <p:nvPr>
            <p:ph idx="1"/>
          </p:nvPr>
        </p:nvSpPr>
        <p:spPr>
          <a:xfrm>
            <a:off x="609600" y="1181457"/>
            <a:ext cx="10972800" cy="4525963"/>
          </a:xfrm>
        </p:spPr>
        <p:txBody>
          <a:bodyPr/>
          <a:lstStyle/>
          <a:p>
            <a:pPr algn="just">
              <a:buFont typeface="Wingdings" panose="05000000000000000000" pitchFamily="2" charset="2"/>
              <a:buChar char="§"/>
            </a:pPr>
            <a:r>
              <a:rPr lang="lv-LV" sz="2800" dirty="0" smtClean="0"/>
              <a:t>ja netiek ievērota MK not.Nr.721 noteiktā kārtība;</a:t>
            </a:r>
          </a:p>
          <a:p>
            <a:pPr algn="just">
              <a:buFont typeface="Wingdings" panose="05000000000000000000" pitchFamily="2" charset="2"/>
              <a:buChar char="§"/>
            </a:pPr>
            <a:r>
              <a:rPr lang="lv-LV" sz="2800" dirty="0"/>
              <a:t>t</a:t>
            </a:r>
            <a:r>
              <a:rPr lang="lv-LV" sz="2800" dirty="0" smtClean="0"/>
              <a:t>iesas lēmums par aizliegumu </a:t>
            </a:r>
            <a:r>
              <a:rPr lang="lv-LV" sz="2800" dirty="0"/>
              <a:t>bērnam, kas jaunāks par 18 gadiem, izbraukt no </a:t>
            </a:r>
            <a:r>
              <a:rPr lang="lv-LV" sz="2800" dirty="0" smtClean="0"/>
              <a:t>valsts;</a:t>
            </a:r>
            <a:endParaRPr lang="lv-LV" sz="2800" dirty="0"/>
          </a:p>
          <a:p>
            <a:pPr algn="just">
              <a:buFont typeface="Wingdings" panose="05000000000000000000" pitchFamily="2" charset="2"/>
              <a:buChar char="§"/>
            </a:pPr>
            <a:r>
              <a:rPr lang="lv-LV" sz="2800" dirty="0" smtClean="0"/>
              <a:t>aizgādības </a:t>
            </a:r>
            <a:r>
              <a:rPr lang="lv-LV" sz="2800" dirty="0"/>
              <a:t>tiesību </a:t>
            </a:r>
            <a:r>
              <a:rPr lang="lv-LV" sz="2800" dirty="0" smtClean="0"/>
              <a:t>pārtraukšanas/atņemšanas gadījumā – tiek liegta izceļošana no </a:t>
            </a:r>
            <a:r>
              <a:rPr lang="lv-LV" sz="2800" dirty="0"/>
              <a:t>valsts, informējot bāriņtiesas pārstāvjus par mēģinājumu izvest bērnu no valsts, izmantojot </a:t>
            </a:r>
            <a:r>
              <a:rPr lang="lv-LV" sz="2800" dirty="0" smtClean="0"/>
              <a:t>Bērnu </a:t>
            </a:r>
            <a:r>
              <a:rPr lang="lv-LV" sz="2800" dirty="0"/>
              <a:t>tiesību aizsardzības inspekcijas oficiālajā mājaslapā esošo kontaktinformāciju</a:t>
            </a:r>
            <a:r>
              <a:rPr lang="lv-LV" sz="2800" dirty="0" smtClean="0"/>
              <a:t>: </a:t>
            </a:r>
            <a:r>
              <a:rPr lang="lv-LV" sz="2800" dirty="0">
                <a:hlinkClick r:id="rId2"/>
              </a:rPr>
              <a:t>http://www.bti.gov.lv/lat/barintiesas/barintiesu_adreses</a:t>
            </a:r>
            <a:r>
              <a:rPr lang="lv-LV" sz="2800" dirty="0" smtClean="0">
                <a:hlinkClick r:id="rId2"/>
              </a:rPr>
              <a:t>_/</a:t>
            </a:r>
            <a:r>
              <a:rPr lang="lv-LV" sz="2800" dirty="0"/>
              <a:t> </a:t>
            </a:r>
            <a:r>
              <a:rPr lang="lv-LV" sz="2800" dirty="0" smtClean="0"/>
              <a:t>(ievērojot</a:t>
            </a:r>
            <a:r>
              <a:rPr lang="lv-LV" sz="2800" dirty="0"/>
              <a:t>, ka jāinformē to bāriņtiesu, kuras novadā tika konstatēts mēģinājums izvest bērnu no valsts</a:t>
            </a:r>
            <a:r>
              <a:rPr lang="lv-LV" sz="2800" dirty="0" smtClean="0"/>
              <a:t>);</a:t>
            </a:r>
          </a:p>
          <a:p>
            <a:pPr algn="just">
              <a:buFont typeface="Wingdings" panose="05000000000000000000" pitchFamily="2" charset="2"/>
              <a:buChar char="§"/>
            </a:pPr>
            <a:r>
              <a:rPr lang="lv-LV" sz="2800" dirty="0"/>
              <a:t>u</a:t>
            </a:r>
            <a:r>
              <a:rPr lang="lv-LV" sz="2800" dirty="0" smtClean="0"/>
              <a:t>.c.</a:t>
            </a:r>
            <a:endParaRPr lang="lv-LV" sz="2800" dirty="0"/>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17</a:t>
            </a:fld>
            <a:endParaRPr lang="en-US" altLang="lv-LV" dirty="0"/>
          </a:p>
        </p:txBody>
      </p:sp>
    </p:spTree>
    <p:extLst>
      <p:ext uri="{BB962C8B-B14F-4D97-AF65-F5344CB8AC3E}">
        <p14:creationId xmlns:p14="http://schemas.microsoft.com/office/powerpoint/2010/main" val="160083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905"/>
            <a:ext cx="10972800" cy="1143000"/>
          </a:xfrm>
        </p:spPr>
        <p:txBody>
          <a:bodyPr/>
          <a:lstStyle/>
          <a:p>
            <a:r>
              <a:rPr lang="lv-LV" sz="3300" b="1" dirty="0"/>
              <a:t>Tiesu lēmumu </a:t>
            </a:r>
            <a:r>
              <a:rPr lang="lv-LV" sz="3300" b="1" dirty="0" smtClean="0"/>
              <a:t>izpilde</a:t>
            </a:r>
            <a:endParaRPr lang="lv-LV" sz="3300" b="1" dirty="0"/>
          </a:p>
        </p:txBody>
      </p:sp>
      <p:sp>
        <p:nvSpPr>
          <p:cNvPr id="3" name="Content Placeholder 2"/>
          <p:cNvSpPr>
            <a:spLocks noGrp="1"/>
          </p:cNvSpPr>
          <p:nvPr>
            <p:ph idx="1"/>
          </p:nvPr>
        </p:nvSpPr>
        <p:spPr>
          <a:xfrm>
            <a:off x="609600" y="1027633"/>
            <a:ext cx="10972800" cy="4525963"/>
          </a:xfrm>
        </p:spPr>
        <p:txBody>
          <a:bodyPr/>
          <a:lstStyle/>
          <a:p>
            <a:pPr marL="0" indent="0" algn="just">
              <a:buNone/>
            </a:pPr>
            <a:r>
              <a:rPr lang="lv-LV" sz="2800" dirty="0"/>
              <a:t>Likuma «Par tiesu varu» 16.panta ceturtā daļā: </a:t>
            </a:r>
            <a:r>
              <a:rPr lang="lv-LV" sz="2800" dirty="0" smtClean="0"/>
              <a:t>«</a:t>
            </a:r>
            <a:r>
              <a:rPr lang="lv-LV" sz="2800" dirty="0"/>
              <a:t>Tiesas spriedumam ir likuma spēks, visiem tas ir obligāts un pret to jāizturas ar tādu pašu cieņu kā pret likumu».</a:t>
            </a:r>
          </a:p>
          <a:p>
            <a:pPr marL="0" indent="0" algn="just">
              <a:buNone/>
            </a:pPr>
            <a:endParaRPr lang="lv-LV" sz="1400" dirty="0" smtClean="0"/>
          </a:p>
          <a:p>
            <a:pPr marL="0" indent="0" algn="just">
              <a:buNone/>
            </a:pPr>
            <a:r>
              <a:rPr lang="lv-LV" sz="2800" dirty="0" smtClean="0"/>
              <a:t>Tiesu </a:t>
            </a:r>
            <a:r>
              <a:rPr lang="lv-LV" sz="2800" dirty="0"/>
              <a:t>lēmumu </a:t>
            </a:r>
            <a:r>
              <a:rPr lang="lv-LV" sz="2800" b="1" i="1" u="sng" dirty="0" smtClean="0"/>
              <a:t>par </a:t>
            </a:r>
            <a:r>
              <a:rPr lang="lv-LV" sz="2800" b="1" i="1" u="sng" dirty="0"/>
              <a:t>aizliegumu </a:t>
            </a:r>
            <a:r>
              <a:rPr lang="lv-LV" sz="2800" b="1" i="1" u="sng" dirty="0" smtClean="0"/>
              <a:t>bērnam izbraukt </a:t>
            </a:r>
            <a:r>
              <a:rPr lang="lv-LV" sz="2800" b="1" i="1" u="sng" dirty="0"/>
              <a:t>no </a:t>
            </a:r>
            <a:r>
              <a:rPr lang="lv-LV" sz="2800" b="1" i="1" u="sng" dirty="0" smtClean="0"/>
              <a:t>valsts</a:t>
            </a:r>
            <a:r>
              <a:rPr lang="lv-LV" sz="2800" dirty="0" smtClean="0"/>
              <a:t> </a:t>
            </a:r>
            <a:r>
              <a:rPr lang="lv-LV" sz="2800" dirty="0"/>
              <a:t>izpildi būtiski apgrūtina tas, ka šobrīd nav izstrādāts tehniskais risinājums informācijas nodošanai Valsts robežsardzes elektroniskajai informācijas sistēmai (turpmāk – REIS</a:t>
            </a:r>
            <a:r>
              <a:rPr lang="lv-LV" sz="2800" dirty="0" smtClean="0"/>
              <a:t>).</a:t>
            </a:r>
          </a:p>
          <a:p>
            <a:pPr marL="0" indent="0" algn="just">
              <a:buNone/>
            </a:pPr>
            <a:endParaRPr lang="lv-LV" sz="1400" dirty="0" smtClean="0"/>
          </a:p>
          <a:p>
            <a:pPr marL="0" indent="0" algn="just">
              <a:buNone/>
            </a:pPr>
            <a:r>
              <a:rPr lang="lv-LV" sz="2800" dirty="0" smtClean="0"/>
              <a:t>Ministru </a:t>
            </a:r>
            <a:r>
              <a:rPr lang="lv-LV" sz="2800" dirty="0"/>
              <a:t>kabineta 2011.gada 15.februāra noteikumu Nr.131 “Iedzīvotāju reģistrā iekļauto ziņu aktualizēšanas kārtība” 3.12.apakšpunktā minētās informācijas </a:t>
            </a:r>
            <a:r>
              <a:rPr lang="lv-LV" sz="2800" i="1" dirty="0"/>
              <a:t>(“…ziņas par aizliegumu bērnam, kas jaunāks par 18 gadiem, izbraukt no valsts”)</a:t>
            </a:r>
            <a:r>
              <a:rPr lang="lv-LV" sz="2800" dirty="0"/>
              <a:t> atlasīšana un padošana REIS.</a:t>
            </a:r>
          </a:p>
          <a:p>
            <a:pPr marL="0" indent="0" algn="just">
              <a:buNone/>
            </a:pPr>
            <a:endParaRPr lang="lv-LV" sz="3000" dirty="0"/>
          </a:p>
          <a:p>
            <a:pPr marL="0" indent="0" algn="just">
              <a:buNone/>
            </a:pPr>
            <a:endParaRPr lang="lv-LV" sz="3000" dirty="0" smtClean="0"/>
          </a:p>
          <a:p>
            <a:pPr marL="0" indent="0" algn="just">
              <a:buNone/>
            </a:pPr>
            <a:endParaRPr lang="lv-LV" sz="3000" b="1"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69F3589D-96BD-4B56-95CA-FAD36BBDAFAF}" type="slidenum">
              <a:rPr lang="en-US" altLang="lv-LV" smtClean="0"/>
              <a:pPr>
                <a:defRPr/>
              </a:pPr>
              <a:t>18</a:t>
            </a:fld>
            <a:endParaRPr lang="en-US" altLang="lv-LV" dirty="0"/>
          </a:p>
        </p:txBody>
      </p:sp>
    </p:spTree>
    <p:extLst>
      <p:ext uri="{BB962C8B-B14F-4D97-AF65-F5344CB8AC3E}">
        <p14:creationId xmlns:p14="http://schemas.microsoft.com/office/powerpoint/2010/main" val="2011146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048000" y="2626215"/>
            <a:ext cx="6096000" cy="2862322"/>
          </a:xfrm>
          <a:prstGeom prst="rect">
            <a:avLst/>
          </a:prstGeom>
        </p:spPr>
        <p:txBody>
          <a:bodyPr>
            <a:spAutoFit/>
          </a:bodyPr>
          <a:lstStyle/>
          <a:p>
            <a:pPr algn="ctr">
              <a:defRPr/>
            </a:pPr>
            <a:r>
              <a:rPr lang="lv-LV" b="1" dirty="0" smtClean="0">
                <a:effectLst>
                  <a:outerShdw blurRad="38100" dist="38100" dir="2700000" algn="tl">
                    <a:srgbClr val="C0C0C0"/>
                  </a:outerShdw>
                </a:effectLst>
                <a:latin typeface="Arial" panose="020B0604020202020204" pitchFamily="34" charset="0"/>
              </a:rPr>
              <a:t>Inese Sticere</a:t>
            </a:r>
            <a:r>
              <a:rPr lang="ru-RU" b="1" dirty="0" smtClean="0">
                <a:effectLst>
                  <a:outerShdw blurRad="38100" dist="38100" dir="2700000" algn="tl">
                    <a:srgbClr val="C0C0C0"/>
                  </a:outerShdw>
                </a:effectLst>
                <a:latin typeface="Arial" panose="020B0604020202020204" pitchFamily="34" charset="0"/>
              </a:rPr>
              <a:t> </a:t>
            </a:r>
            <a:endParaRPr lang="lv-LV" b="1" dirty="0" smtClean="0">
              <a:effectLst>
                <a:outerShdw blurRad="38100" dist="38100" dir="2700000" algn="tl">
                  <a:srgbClr val="C0C0C0"/>
                </a:outerShdw>
              </a:effectLst>
              <a:latin typeface="Arial" panose="020B0604020202020204" pitchFamily="34" charset="0"/>
            </a:endParaRPr>
          </a:p>
          <a:p>
            <a:pPr algn="ctr">
              <a:defRPr/>
            </a:pPr>
            <a:r>
              <a:rPr lang="lv-LV" b="1" dirty="0" smtClean="0">
                <a:effectLst>
                  <a:outerShdw blurRad="38100" dist="38100" dir="2700000" algn="tl">
                    <a:srgbClr val="C0C0C0"/>
                  </a:outerShdw>
                </a:effectLst>
                <a:latin typeface="Arial" panose="020B0604020202020204" pitchFamily="34" charset="0"/>
              </a:rPr>
              <a:t>VRS </a:t>
            </a:r>
            <a:r>
              <a:rPr lang="lv-LV" b="1" dirty="0">
                <a:effectLst>
                  <a:outerShdw blurRad="38100" dist="38100" dir="2700000" algn="tl">
                    <a:srgbClr val="C0C0C0"/>
                  </a:outerShdw>
                </a:effectLst>
                <a:latin typeface="Arial" panose="020B0604020202020204" pitchFamily="34" charset="0"/>
              </a:rPr>
              <a:t>Robežpārbaudes un imigrācijas kontroles </a:t>
            </a:r>
            <a:r>
              <a:rPr lang="lv-LV" b="1" dirty="0" smtClean="0">
                <a:effectLst>
                  <a:outerShdw blurRad="38100" dist="38100" dir="2700000" algn="tl">
                    <a:srgbClr val="C0C0C0"/>
                  </a:outerShdw>
                </a:effectLst>
                <a:latin typeface="Arial" panose="020B0604020202020204" pitchFamily="34" charset="0"/>
              </a:rPr>
              <a:t>pārvaldes </a:t>
            </a:r>
            <a:endParaRPr lang="lv-LV" b="1" dirty="0" smtClean="0">
              <a:effectLst>
                <a:outerShdw blurRad="38100" dist="38100" dir="2700000" algn="tl">
                  <a:srgbClr val="C0C0C0"/>
                </a:outerShdw>
              </a:effectLst>
              <a:latin typeface="Arial" panose="020B0604020202020204" pitchFamily="34" charset="0"/>
            </a:endParaRPr>
          </a:p>
          <a:p>
            <a:pPr algn="ctr">
              <a:defRPr/>
            </a:pPr>
            <a:r>
              <a:rPr lang="lv-LV" b="1" dirty="0" smtClean="0">
                <a:effectLst>
                  <a:outerShdw blurRad="38100" dist="38100" dir="2700000" algn="tl">
                    <a:srgbClr val="C0C0C0"/>
                  </a:outerShdw>
                </a:effectLst>
                <a:latin typeface="Arial" panose="020B0604020202020204" pitchFamily="34" charset="0"/>
              </a:rPr>
              <a:t>Robežpārbaudes nodaļas galvenā inspektore </a:t>
            </a:r>
            <a:endParaRPr lang="lv-LV" b="1" dirty="0" smtClean="0">
              <a:effectLst>
                <a:outerShdw blurRad="38100" dist="38100" dir="2700000" algn="tl">
                  <a:srgbClr val="C0C0C0"/>
                </a:outerShdw>
              </a:effectLst>
              <a:latin typeface="Arial" panose="020B0604020202020204" pitchFamily="34" charset="0"/>
            </a:endParaRPr>
          </a:p>
          <a:p>
            <a:pPr algn="ctr">
              <a:defRPr/>
            </a:pPr>
            <a:r>
              <a:rPr lang="lv-LV" b="1" dirty="0" smtClean="0">
                <a:effectLst>
                  <a:outerShdw blurRad="38100" dist="38100" dir="2700000" algn="tl">
                    <a:srgbClr val="C0C0C0"/>
                  </a:outerShdw>
                </a:effectLst>
                <a:latin typeface="Arial" panose="020B0604020202020204" pitchFamily="34" charset="0"/>
              </a:rPr>
              <a:t>67913449, </a:t>
            </a:r>
            <a:r>
              <a:rPr lang="lv-LV" b="1" dirty="0" smtClean="0">
                <a:effectLst>
                  <a:outerShdw blurRad="38100" dist="38100" dir="2700000" algn="tl">
                    <a:srgbClr val="C0C0C0"/>
                  </a:outerShdw>
                </a:effectLst>
                <a:latin typeface="Arial" panose="020B0604020202020204" pitchFamily="34" charset="0"/>
                <a:hlinkClick r:id="rId3"/>
              </a:rPr>
              <a:t>inese.sticere@rs.gov.lv</a:t>
            </a:r>
            <a:endParaRPr lang="lv-LV" b="1" dirty="0" smtClean="0">
              <a:effectLst>
                <a:outerShdw blurRad="38100" dist="38100" dir="2700000" algn="tl">
                  <a:srgbClr val="C0C0C0"/>
                </a:outerShdw>
              </a:effectLst>
              <a:latin typeface="Arial" panose="020B0604020202020204" pitchFamily="34" charset="0"/>
            </a:endParaRPr>
          </a:p>
          <a:p>
            <a:pPr algn="ctr">
              <a:defRPr/>
            </a:pPr>
            <a:endParaRPr lang="lv-LV" b="1" dirty="0" smtClean="0">
              <a:effectLst>
                <a:outerShdw blurRad="38100" dist="38100" dir="2700000" algn="tl">
                  <a:srgbClr val="C0C0C0"/>
                </a:outerShdw>
              </a:effectLst>
              <a:latin typeface="Arial" panose="020B0604020202020204" pitchFamily="34" charset="0"/>
            </a:endParaRPr>
          </a:p>
          <a:p>
            <a:pPr algn="ctr">
              <a:defRPr/>
            </a:pPr>
            <a:endParaRPr lang="lv-LV" b="1" dirty="0">
              <a:effectLst>
                <a:outerShdw blurRad="38100" dist="38100" dir="2700000" algn="tl">
                  <a:srgbClr val="C0C0C0"/>
                </a:outerShdw>
              </a:effectLst>
              <a:latin typeface="Arial" panose="020B0604020202020204" pitchFamily="34" charset="0"/>
            </a:endParaRPr>
          </a:p>
          <a:p>
            <a:pPr algn="ctr">
              <a:defRPr/>
            </a:pPr>
            <a:endParaRPr lang="lv-LV"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defRPr/>
            </a:pPr>
            <a:endParaRPr lang="lv-LV"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defRPr/>
            </a:pPr>
            <a:endParaRPr lang="ru-RU" b="1" dirty="0">
              <a:effectLst>
                <a:outerShdw blurRad="38100" dist="38100" dir="2700000" algn="tl">
                  <a:srgbClr val="C0C0C0"/>
                </a:outerShdw>
              </a:effectLst>
              <a:latin typeface="Arial" panose="020B0604020202020204" pitchFamily="34" charset="0"/>
              <a:cs typeface="Arial" panose="020B0604020202020204" pitchFamily="34" charset="0"/>
            </a:endParaRPr>
          </a:p>
        </p:txBody>
      </p:sp>
      <p:sp>
        <p:nvSpPr>
          <p:cNvPr id="3" name="Rectangle 2"/>
          <p:cNvSpPr/>
          <p:nvPr/>
        </p:nvSpPr>
        <p:spPr>
          <a:xfrm>
            <a:off x="2947792" y="1149634"/>
            <a:ext cx="6096000" cy="646331"/>
          </a:xfrm>
          <a:prstGeom prst="rect">
            <a:avLst/>
          </a:prstGeom>
        </p:spPr>
        <p:txBody>
          <a:bodyPr>
            <a:spAutoFit/>
          </a:bodyPr>
          <a:lstStyle/>
          <a:p>
            <a:pPr algn="ctr"/>
            <a:r>
              <a:rPr lang="lv-LV" sz="3600" b="1" dirty="0" smtClean="0"/>
              <a:t>Paldies par uzmanību!</a:t>
            </a:r>
            <a:endParaRPr lang="lv-LV" sz="3600" b="1" dirty="0"/>
          </a:p>
        </p:txBody>
      </p:sp>
    </p:spTree>
    <p:extLst>
      <p:ext uri="{BB962C8B-B14F-4D97-AF65-F5344CB8AC3E}">
        <p14:creationId xmlns:p14="http://schemas.microsoft.com/office/powerpoint/2010/main" val="1886293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5083</TotalTime>
  <Words>1378</Words>
  <Application>Microsoft Office PowerPoint</Application>
  <PresentationFormat>Widescreen</PresentationFormat>
  <Paragraphs>129</Paragraphs>
  <Slides>19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Wingdings</vt:lpstr>
      <vt:lpstr>Office Theme</vt:lpstr>
      <vt:lpstr>2_Office Theme</vt:lpstr>
      <vt:lpstr>PowerPoint Presentation</vt:lpstr>
      <vt:lpstr>Robežpārbaudes uz iekšējām ŠLD robežām netiek veiktas</vt:lpstr>
      <vt:lpstr>Sistemātiskās pārbaudes ES/EEZ/CH pilsoņiem</vt:lpstr>
      <vt:lpstr>Sistemātiskās pārbaudes ES/EEZ/CH pilsoņiem</vt:lpstr>
      <vt:lpstr>Bērnu robežpārbaude</vt:lpstr>
      <vt:lpstr>Bērnu robežpārbaude</vt:lpstr>
      <vt:lpstr>Katras dalībvalsts nacionālā kontaktpunkta pienākumos ir: </vt:lpstr>
      <vt:lpstr>Latvijas Republikas nacionālais kontaktpunkts</vt:lpstr>
      <vt:lpstr>Bērnu robežpārbaude</vt:lpstr>
      <vt:lpstr>Papildu dokumentu uzrādīšana</vt:lpstr>
      <vt:lpstr>Bērns, kurš ir Latvijas valstspiederīgais, izceļo no valsts  uzrāda šādus dokumentus:</vt:lpstr>
      <vt:lpstr>Bāriņtiesas lēmums:</vt:lpstr>
      <vt:lpstr>Bāriņtiesas lēmums:</vt:lpstr>
      <vt:lpstr>Pilnvara nav nepieciešama, ja bērna vecāks, kurš nav LR pilsonis/nepilsonis, ES/EEZ/CH pilsonis … viens īsteno aizgādību pār šo bērnu:</vt:lpstr>
      <vt:lpstr>Bāriņtiesas lēmums:</vt:lpstr>
      <vt:lpstr>MK 2014.gada 25.marta noteikumi Nr.157  Nepilngadīgo personu atbalsta informācijas sistēmas noteikumi</vt:lpstr>
      <vt:lpstr>Izceļošana no valsts tiek liegta: </vt:lpstr>
      <vt:lpstr>Tiesu lēmumu izpilde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Vladimirs Ivanovs</dc:creator>
  <cp:lastModifiedBy>Inese Sticere</cp:lastModifiedBy>
  <cp:revision>706</cp:revision>
  <cp:lastPrinted>2018-11-12T12:58:15Z</cp:lastPrinted>
  <dcterms:created xsi:type="dcterms:W3CDTF">2017-06-27T13:18:30Z</dcterms:created>
  <dcterms:modified xsi:type="dcterms:W3CDTF">2018-11-21T12:45:18Z</dcterms:modified>
</cp:coreProperties>
</file>