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8" r:id="rId4"/>
    <p:sldId id="267" r:id="rId5"/>
    <p:sldId id="270" r:id="rId6"/>
    <p:sldId id="262" r:id="rId7"/>
    <p:sldId id="263" r:id="rId8"/>
    <p:sldId id="277" r:id="rId9"/>
    <p:sldId id="289" r:id="rId10"/>
  </p:sldIdLst>
  <p:sldSz cx="9144000" cy="6858000" type="screen4x3"/>
  <p:notesSz cx="6735763" cy="98663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pakšvirsrakst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v-LV"/>
              <a:t>Rediģēt šablona apakšvirsraksta stilu</a:t>
            </a:r>
            <a:endParaRPr kumimoji="0" lang="en-US"/>
          </a:p>
        </p:txBody>
      </p:sp>
      <p:sp>
        <p:nvSpPr>
          <p:cNvPr id="28" name="Virsrakst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v-LV"/>
              <a:t>Rediģēt šablona virsraksta stilu</a:t>
            </a:r>
            <a:endParaRPr kumimoji="0" lang="en-US"/>
          </a:p>
        </p:txBody>
      </p:sp>
      <p:cxnSp>
        <p:nvCxnSpPr>
          <p:cNvPr id="8" name="Taisns savienotāj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aisns savienotāj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āl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uma vietturi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16" name="Slaida numura vietturi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17" name="Kājenes vietturi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atura vietturi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  <p:sp>
        <p:nvSpPr>
          <p:cNvPr id="14" name="Datuma vietturi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15" name="Slaida numura vietturi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16" name="Kājenes vietturi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7" name="Virsrakst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v-LV"/>
              <a:t>Rediģēt šablona virsraksta stilu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v-LV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v-LV"/>
              <a:t>Rediģēt šablona teksta stilus</a:t>
            </a:r>
          </a:p>
        </p:txBody>
      </p:sp>
      <p:cxnSp>
        <p:nvCxnSpPr>
          <p:cNvPr id="7" name="Taisns savienotāj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/>
              <a:t>Rediģēt šablona virsraksta stilu</a:t>
            </a:r>
            <a:endParaRPr kumimoji="0" lang="en-US"/>
          </a:p>
        </p:txBody>
      </p:sp>
      <p:sp>
        <p:nvSpPr>
          <p:cNvPr id="11" name="Satura vietturi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  <p:sp>
        <p:nvSpPr>
          <p:cNvPr id="13" name="Satura vietturi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v-LV"/>
              <a:t>Rediģēt šablona teksta stilus</a:t>
            </a:r>
          </a:p>
        </p:txBody>
      </p:sp>
      <p:sp>
        <p:nvSpPr>
          <p:cNvPr id="32" name="Satura vietturi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  <p:sp>
        <p:nvSpPr>
          <p:cNvPr id="34" name="Satura vietturi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v-LV"/>
              <a:t>Rediģēt šablona virsraksta stilu</a:t>
            </a:r>
            <a:endParaRPr kumimoji="0" lang="en-US"/>
          </a:p>
        </p:txBody>
      </p:sp>
      <p:sp>
        <p:nvSpPr>
          <p:cNvPr id="12" name="Teksta vietturi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v-LV"/>
              <a:t>Rediģēt šablona teksta stilus</a:t>
            </a:r>
          </a:p>
        </p:txBody>
      </p:sp>
      <p:cxnSp>
        <p:nvCxnSpPr>
          <p:cNvPr id="10" name="Taisns savienotāj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aisns savienotāj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/>
              <a:t>Rediģēt šablona virsraksta stilu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atura vietturi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v-LV"/>
              <a:t>Rediģēt šablona teksta stilus</a:t>
            </a:r>
          </a:p>
        </p:txBody>
      </p:sp>
      <p:sp>
        <p:nvSpPr>
          <p:cNvPr id="31" name="Virsrakst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v-LV"/>
              <a:t>Rediģēt šablona virsraksta stilu</a:t>
            </a:r>
            <a:endParaRPr kumimoji="0" lang="en-US"/>
          </a:p>
        </p:txBody>
      </p:sp>
      <p:sp>
        <p:nvSpPr>
          <p:cNvPr id="8" name="Datuma vietturi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v-LV"/>
              <a:t>Rediģēt šablona virsraksta stilu</a:t>
            </a:r>
            <a:endParaRPr kumimoji="0"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v-LV"/>
              <a:t>Noklikšķiniet uz attēla ikonas</a:t>
            </a:r>
            <a:endParaRPr kumimoji="0"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v-LV"/>
              <a:t>Rediģēt šablona teksta stilus</a:t>
            </a:r>
          </a:p>
        </p:txBody>
      </p:sp>
      <p:sp>
        <p:nvSpPr>
          <p:cNvPr id="8" name="Datuma vietturi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v-LV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v-LV"/>
              <a:t>Rediģēt šablona teksta stilus</a:t>
            </a:r>
          </a:p>
          <a:p>
            <a:pPr lvl="1" eaLnBrk="1" latinLnBrk="0" hangingPunct="1"/>
            <a:r>
              <a:rPr lang="lv-LV"/>
              <a:t>Otrais līmenis</a:t>
            </a:r>
          </a:p>
          <a:p>
            <a:pPr lvl="2" eaLnBrk="1" latinLnBrk="0" hangingPunct="1"/>
            <a:r>
              <a:rPr lang="lv-LV"/>
              <a:t>Trešais līmenis</a:t>
            </a:r>
          </a:p>
          <a:p>
            <a:pPr lvl="3" eaLnBrk="1" latinLnBrk="0" hangingPunct="1"/>
            <a:r>
              <a:rPr lang="lv-LV"/>
              <a:t>Ceturtais līmenis</a:t>
            </a:r>
          </a:p>
          <a:p>
            <a:pPr lvl="4" eaLnBrk="1" latinLnBrk="0" hangingPunct="1"/>
            <a:r>
              <a:rPr lang="lv-LV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a vietturi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v-LV"/>
              <a:t>Rediģēt šablona teksta stilus</a:t>
            </a:r>
          </a:p>
          <a:p>
            <a:pPr lvl="1" eaLnBrk="1" latinLnBrk="0" hangingPunct="1"/>
            <a:r>
              <a:rPr kumimoji="0" lang="lv-LV"/>
              <a:t>Otrais līmenis</a:t>
            </a:r>
          </a:p>
          <a:p>
            <a:pPr lvl="2" eaLnBrk="1" latinLnBrk="0" hangingPunct="1"/>
            <a:r>
              <a:rPr kumimoji="0" lang="lv-LV"/>
              <a:t>Trešais līmenis</a:t>
            </a:r>
          </a:p>
          <a:p>
            <a:pPr lvl="3" eaLnBrk="1" latinLnBrk="0" hangingPunct="1"/>
            <a:r>
              <a:rPr kumimoji="0" lang="lv-LV"/>
              <a:t>Ceturtais līmenis</a:t>
            </a:r>
          </a:p>
          <a:p>
            <a:pPr lvl="4" eaLnBrk="1" latinLnBrk="0" hangingPunct="1"/>
            <a:r>
              <a:rPr kumimoji="0" lang="lv-LV"/>
              <a:t>Piektais līmenis</a:t>
            </a:r>
            <a:endParaRPr kumimoji="0" lang="en-US"/>
          </a:p>
        </p:txBody>
      </p:sp>
      <p:sp>
        <p:nvSpPr>
          <p:cNvPr id="24" name="Datuma vietturi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CABE1DC-4A4D-4973-B430-556BEF58A86C}" type="datetimeFigureOut">
              <a:rPr lang="lv-LV" smtClean="0"/>
              <a:t>07.11.2019</a:t>
            </a:fld>
            <a:endParaRPr lang="lv-LV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22" name="Slaida numura vietturi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080056C-F7B3-4947-AB90-FC7E8F82F081}" type="slidenum">
              <a:rPr lang="lv-LV" smtClean="0"/>
              <a:t>‹#›</a:t>
            </a:fld>
            <a:endParaRPr lang="lv-LV"/>
          </a:p>
        </p:txBody>
      </p:sp>
      <p:sp>
        <p:nvSpPr>
          <p:cNvPr id="5" name="Virsraksta viettur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v-LV"/>
              <a:t>Rediģēt šablona virsraksta stilu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endParaRPr lang="lv-LV" dirty="0"/>
          </a:p>
          <a:p>
            <a:r>
              <a:rPr lang="fr-FR" dirty="0"/>
              <a:t> </a:t>
            </a:r>
            <a:r>
              <a:rPr lang="lv-LV" dirty="0"/>
              <a:t>                   </a:t>
            </a:r>
            <a:r>
              <a:rPr lang="fr-FR" b="1" dirty="0"/>
              <a:t>“Internets un Tu – kurš kuru…?”</a:t>
            </a:r>
            <a:endParaRPr lang="lv-LV" b="1" dirty="0"/>
          </a:p>
          <a:p>
            <a:r>
              <a:rPr lang="lv-LV" b="1" dirty="0"/>
              <a:t>      2019.gada 8.novembrī </a:t>
            </a:r>
          </a:p>
          <a:p>
            <a:r>
              <a:rPr lang="lv-LV" dirty="0"/>
              <a:t>                                                                                 RPP BLPN</a:t>
            </a:r>
          </a:p>
          <a:p>
            <a:r>
              <a:rPr lang="lv-LV" dirty="0"/>
              <a:t>                                                                                         Aija Lilienfelde</a:t>
            </a:r>
          </a:p>
        </p:txBody>
      </p:sp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>
                <a:effectLst/>
              </a:rPr>
              <a:t>Piedzīvojumi un/ vai Pārdarījumi Virtuālajā realitātē”. </a:t>
            </a:r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99804"/>
            <a:ext cx="2147770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45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>
            <a:extLst>
              <a:ext uri="{FF2B5EF4-FFF2-40B4-BE49-F238E27FC236}">
                <a16:creationId xmlns:a16="http://schemas.microsoft.com/office/drawing/2014/main" id="{A6C69F2F-8A4C-489A-B5AC-077F1A003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/>
              <a:t>Vai tas ir :</a:t>
            </a:r>
          </a:p>
          <a:p>
            <a:r>
              <a:rPr lang="lv-LV" dirty="0"/>
              <a:t>Veselums, kas radies, savienojoties atsevišķiem elementiem, atsevišķām vienībām. </a:t>
            </a:r>
          </a:p>
          <a:p>
            <a:r>
              <a:rPr lang="lv-LV" dirty="0"/>
              <a:t>Starptautisks vairāku datoru tīklu apvienojums.</a:t>
            </a:r>
          </a:p>
          <a:p>
            <a:pPr marL="0" indent="0">
              <a:buNone/>
            </a:pPr>
            <a:r>
              <a:rPr lang="lv-LV" b="1" i="1" dirty="0"/>
              <a:t>Internets – tā ir visa pasaule, ar to es varu, spēju visu. (</a:t>
            </a:r>
            <a:r>
              <a:rPr lang="lv-LV" sz="1600" b="1" i="1" dirty="0" err="1"/>
              <a:t>A.Jakovļevs</a:t>
            </a:r>
            <a:r>
              <a:rPr lang="lv-LV" b="1" i="1" dirty="0"/>
              <a:t>)</a:t>
            </a:r>
          </a:p>
          <a:p>
            <a:endParaRPr lang="lv-LV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9D633C2B-7207-4A2E-AF23-AB721E35B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Kas tad ir Internets – jeb virtuālā realitāte?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BD4FBFED-0ADE-42E4-AEF6-F05A69ED0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3884294"/>
            <a:ext cx="3909839" cy="260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32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Jo te tiek veidoti un uzturēti </a:t>
            </a:r>
            <a:r>
              <a:rPr lang="lv-LV" i="1" dirty="0"/>
              <a:t>Savstarpējie sakari, </a:t>
            </a:r>
          </a:p>
          <a:p>
            <a:r>
              <a:rPr lang="lv-LV" dirty="0"/>
              <a:t>Jo</a:t>
            </a:r>
            <a:r>
              <a:rPr lang="lv-LV" i="1" dirty="0"/>
              <a:t> </a:t>
            </a:r>
            <a:r>
              <a:rPr lang="lv-LV" dirty="0"/>
              <a:t>te ir Saistība, </a:t>
            </a:r>
          </a:p>
          <a:p>
            <a:r>
              <a:rPr lang="lv-LV" dirty="0"/>
              <a:t>Jo te noris mijiedarbība, </a:t>
            </a:r>
          </a:p>
          <a:p>
            <a:pPr marL="0" indent="0">
              <a:buNone/>
            </a:pPr>
            <a:r>
              <a:rPr lang="lv-LV" dirty="0"/>
              <a:t>Veidojas Attiecības, kurās ir Kvantitatīvs samērs; </a:t>
            </a:r>
          </a:p>
          <a:p>
            <a:r>
              <a:rPr lang="lv-LV" dirty="0"/>
              <a:t>Jeb lietojot matemātikas terminus –</a:t>
            </a:r>
          </a:p>
          <a:p>
            <a:pPr marL="0" indent="0">
              <a:buNone/>
            </a:pPr>
            <a:r>
              <a:rPr lang="lv-LV" dirty="0"/>
              <a:t>divu lielumu dalījums.</a:t>
            </a:r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Virtuālā realitāte tās ir </a:t>
            </a:r>
            <a:r>
              <a:rPr lang="lv-LV" b="1" i="1" dirty="0"/>
              <a:t>Attiecības</a:t>
            </a:r>
            <a:endParaRPr lang="lv-LV" i="1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1D115B0-F6BB-46A4-B4E7-2A76BF4BE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4005064"/>
            <a:ext cx="3305944" cy="247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7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v-LV" altLang="lv-LV" dirty="0"/>
          </a:p>
          <a:p>
            <a:endParaRPr lang="lv-LV" altLang="lv-LV" dirty="0"/>
          </a:p>
          <a:p>
            <a:r>
              <a:rPr lang="lv-LV" altLang="lv-LV" dirty="0"/>
              <a:t>Draudzīgās</a:t>
            </a:r>
          </a:p>
          <a:p>
            <a:r>
              <a:rPr lang="lv-LV" altLang="lv-LV" dirty="0"/>
              <a:t>Neitrālās</a:t>
            </a:r>
          </a:p>
          <a:p>
            <a:r>
              <a:rPr lang="lv-LV" altLang="lv-LV" dirty="0"/>
              <a:t>Izvairīgās</a:t>
            </a:r>
          </a:p>
          <a:p>
            <a:r>
              <a:rPr lang="lv-LV" altLang="lv-LV" dirty="0"/>
              <a:t>Draudīgās</a:t>
            </a:r>
          </a:p>
          <a:p>
            <a:r>
              <a:rPr lang="lv-LV" altLang="lv-LV" dirty="0"/>
              <a:t>Uz </a:t>
            </a:r>
            <a:r>
              <a:rPr lang="lv-LV" altLang="lv-LV" i="1" dirty="0"/>
              <a:t>“Tu”</a:t>
            </a:r>
            <a:r>
              <a:rPr lang="lv-LV" altLang="lv-LV" dirty="0"/>
              <a:t> vai </a:t>
            </a:r>
            <a:r>
              <a:rPr lang="lv-LV" altLang="lv-LV" i="1" dirty="0"/>
              <a:t>“Jūs”?</a:t>
            </a:r>
          </a:p>
          <a:p>
            <a:pPr>
              <a:buFontTx/>
              <a:buNone/>
            </a:pPr>
            <a:endParaRPr lang="lv-LV" altLang="lv-LV" sz="1100" dirty="0"/>
          </a:p>
          <a:p>
            <a:pPr>
              <a:buFontTx/>
              <a:buNone/>
            </a:pPr>
            <a:r>
              <a:rPr lang="lv-LV" altLang="lv-LV" i="1" dirty="0"/>
              <a:t>	</a:t>
            </a:r>
            <a:endParaRPr lang="lv-LV" dirty="0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8229600" cy="1219200"/>
          </a:xfrm>
        </p:spPr>
        <p:txBody>
          <a:bodyPr>
            <a:noAutofit/>
          </a:bodyPr>
          <a:lstStyle/>
          <a:p>
            <a:r>
              <a:rPr lang="lv-LV" altLang="lv-LV" b="1" u="sng" dirty="0"/>
              <a:t>Kādās attiecībās ar virtuālo realitāti esat Jūs?</a:t>
            </a:r>
            <a:endParaRPr lang="lv-LV" dirty="0"/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690AA941-3919-47F6-AB7E-61210CB46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3367798"/>
            <a:ext cx="3145809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5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altLang="lv-LV" sz="3200" b="1" u="sng" dirty="0"/>
              <a:t>Kas Mūs </a:t>
            </a:r>
            <a:r>
              <a:rPr lang="lv-LV" altLang="lv-LV" sz="3200" b="1" u="sng" dirty="0">
                <a:solidFill>
                  <a:schemeClr val="tx1"/>
                </a:solidFill>
              </a:rPr>
              <a:t>piesaista virtuālajai realitātei</a:t>
            </a:r>
            <a:r>
              <a:rPr lang="lv-LV" altLang="lv-LV" sz="3200" b="1" dirty="0">
                <a:solidFill>
                  <a:schemeClr val="tx1"/>
                </a:solidFill>
              </a:rPr>
              <a:t>?</a:t>
            </a:r>
            <a:r>
              <a:rPr lang="lv-LV" altLang="lv-LV" sz="3200" dirty="0">
                <a:solidFill>
                  <a:schemeClr val="tx1"/>
                </a:solidFill>
              </a:rPr>
              <a:t> </a:t>
            </a:r>
            <a:endParaRPr lang="lv-LV" sz="32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altLang="lv-LV" sz="1800" dirty="0">
                <a:solidFill>
                  <a:schemeClr val="tx1"/>
                </a:solidFill>
              </a:rPr>
              <a:t>Pieejamība, interese? </a:t>
            </a:r>
          </a:p>
          <a:p>
            <a:r>
              <a:rPr lang="lv-LV" altLang="lv-LV" sz="1800" dirty="0">
                <a:solidFill>
                  <a:schemeClr val="tx1"/>
                </a:solidFill>
              </a:rPr>
              <a:t>Stils un mode? </a:t>
            </a:r>
          </a:p>
          <a:p>
            <a:r>
              <a:rPr lang="lv-LV" altLang="lv-LV" sz="1800" dirty="0">
                <a:solidFill>
                  <a:schemeClr val="tx1"/>
                </a:solidFill>
              </a:rPr>
              <a:t>Ātrums un daudzums? </a:t>
            </a:r>
          </a:p>
          <a:p>
            <a:r>
              <a:rPr lang="lv-LV" altLang="lv-LV" sz="1800" dirty="0">
                <a:solidFill>
                  <a:schemeClr val="tx1"/>
                </a:solidFill>
              </a:rPr>
              <a:t>Veiksmes pieredze un ekselences pārdzīvojums?</a:t>
            </a:r>
          </a:p>
          <a:p>
            <a:r>
              <a:rPr lang="lv-LV" altLang="lv-LV" sz="1800" dirty="0"/>
              <a:t>Spēle un piedzīvojums?</a:t>
            </a:r>
            <a:endParaRPr lang="lv-LV" altLang="lv-LV" sz="1800" dirty="0">
              <a:solidFill>
                <a:schemeClr val="tx1"/>
              </a:solidFill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61ABE71B-EC5C-43BB-BAC5-96CD04623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3212976"/>
            <a:ext cx="42862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6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Piedzīvojums kā mijiedarbība.</a:t>
            </a:r>
          </a:p>
          <a:p>
            <a:r>
              <a:rPr lang="lv-LV" dirty="0"/>
              <a:t>Kā dēka, kā negaidīts notikums; </a:t>
            </a:r>
          </a:p>
          <a:p>
            <a:r>
              <a:rPr lang="lv-LV" dirty="0"/>
              <a:t>Kā pieredze.</a:t>
            </a:r>
          </a:p>
          <a:p>
            <a:pPr marL="0" indent="0">
              <a:buNone/>
            </a:pPr>
            <a:r>
              <a:rPr lang="lv-LV" dirty="0"/>
              <a:t>Un tas viss ir tik viegli, vienkārši pieejams, ļoti. </a:t>
            </a:r>
          </a:p>
          <a:p>
            <a:pPr marL="0" indent="0">
              <a:buNone/>
            </a:pPr>
            <a:r>
              <a:rPr lang="lv-LV" dirty="0"/>
              <a:t>Un tas viss ir sociāli akceptēts . </a:t>
            </a:r>
          </a:p>
          <a:p>
            <a:pPr marL="0" indent="0">
              <a:buNone/>
            </a:pPr>
            <a:r>
              <a:rPr lang="lv-LV" dirty="0"/>
              <a:t>Un tas viss ir interesi rosinošs. Tas viss ir interesanti.</a:t>
            </a:r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 Spēle un piedzīvojums 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87707DCC-7E8C-4C0E-83FF-28B03F45A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46246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55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Tās ir Vajadzības, Tieksmes; </a:t>
            </a:r>
          </a:p>
          <a:p>
            <a:r>
              <a:rPr lang="lv-LV" dirty="0"/>
              <a:t>Tā ir aizraušanās; .</a:t>
            </a:r>
          </a:p>
          <a:p>
            <a:r>
              <a:rPr lang="lv-LV" dirty="0"/>
              <a:t>Pieredzes, izvēles nosacīta aktīva, nepiespiesta attieksme, uzmanība (pret ko).</a:t>
            </a:r>
          </a:p>
          <a:p>
            <a:pPr marL="0" indent="0">
              <a:buNone/>
            </a:pPr>
            <a:r>
              <a:rPr lang="lv-LV" i="1" dirty="0"/>
              <a:t>Pret – man pieder, es varu, es spēju.</a:t>
            </a:r>
          </a:p>
          <a:p>
            <a:pPr marL="0" indent="0">
              <a:buNone/>
            </a:pPr>
            <a:r>
              <a:rPr lang="lv-LV" dirty="0"/>
              <a:t>Bet ??? Cik tālu ? Cik ilgi? </a:t>
            </a:r>
          </a:p>
          <a:p>
            <a:pPr marL="0" indent="0">
              <a:buNone/>
            </a:pPr>
            <a:r>
              <a:rPr lang="lv-LV" dirty="0"/>
              <a:t>Jo pastāv arī robeža starp – es varu, es gribu, es spēju un </a:t>
            </a:r>
          </a:p>
          <a:p>
            <a:pPr marL="0" indent="0">
              <a:buNone/>
            </a:pPr>
            <a:r>
              <a:rPr lang="lv-LV" dirty="0"/>
              <a:t>Viņš var, viņš grib, viņš spēj. </a:t>
            </a:r>
          </a:p>
          <a:p>
            <a:pPr marL="0" indent="0">
              <a:buNone/>
            </a:pPr>
            <a:r>
              <a:rPr lang="lv-LV" dirty="0"/>
              <a:t>Robeža kā iespējamā nodalījuma līnija. </a:t>
            </a:r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I</a:t>
            </a:r>
            <a:r>
              <a:rPr lang="lv-LV" dirty="0"/>
              <a:t>nterese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C3D6D80B-F985-4A18-A6F1-607945055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4869160"/>
            <a:ext cx="2102743" cy="168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96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>
            <a:extLst>
              <a:ext uri="{FF2B5EF4-FFF2-40B4-BE49-F238E27FC236}">
                <a16:creationId xmlns:a16="http://schemas.microsoft.com/office/drawing/2014/main" id="{726F9B73-321D-494D-958F-50CAC12BE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Kā pieļaujamā vai iespējamā norma.</a:t>
            </a:r>
          </a:p>
          <a:p>
            <a:r>
              <a:rPr lang="lv-LV" dirty="0"/>
              <a:t>Kā līnija starp piedzīvojumu un </a:t>
            </a:r>
            <a:r>
              <a:rPr lang="lv-LV" dirty="0" err="1"/>
              <a:t>pārdarījumu</a:t>
            </a:r>
            <a:r>
              <a:rPr lang="lv-LV" dirty="0"/>
              <a:t>. </a:t>
            </a:r>
          </a:p>
          <a:p>
            <a:pPr marL="0" indent="0">
              <a:buNone/>
            </a:pPr>
            <a:r>
              <a:rPr lang="lv-LV" i="1" dirty="0"/>
              <a:t>Man ir interesanti, bet vai interesanti ir viņam?</a:t>
            </a:r>
          </a:p>
          <a:p>
            <a:r>
              <a:rPr lang="lv-LV" dirty="0"/>
              <a:t>Izjūtot sāpes.</a:t>
            </a:r>
          </a:p>
          <a:p>
            <a:r>
              <a:rPr lang="lv-LV" dirty="0"/>
              <a:t>Izdzīvojot dziļu, nomācošu pārdzīvojumu, psihiskas ciešanas.</a:t>
            </a:r>
          </a:p>
          <a:p>
            <a:r>
              <a:rPr lang="lv-LV" dirty="0"/>
              <a:t>Piedzīvojot netaisnu rīcību, izturēšanos, kas aizskar, sagādā ciešanas. </a:t>
            </a:r>
          </a:p>
          <a:p>
            <a:pPr marL="0" indent="0">
              <a:buNone/>
            </a:pPr>
            <a:r>
              <a:rPr lang="lv-LV" i="1" dirty="0"/>
              <a:t>Tik pat patiesi kā realitātē. </a:t>
            </a:r>
          </a:p>
          <a:p>
            <a:endParaRPr lang="lv-LV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6396137D-5FFE-49FD-8AD0-8D049771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Robeža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DCD0C56B-9742-471F-94D2-03C1CA52F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4869160"/>
            <a:ext cx="1451248" cy="145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56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i="1" dirty="0"/>
              <a:t>Nekas šajā pasaulē nav vērtīgāks par Patiesu smaidu, prieku, sauli, vēju, tēvu, māti, dēlu vai meitu……..</a:t>
            </a:r>
          </a:p>
          <a:p>
            <a:r>
              <a:rPr lang="lv-LV" i="1" dirty="0"/>
              <a:t>Nekas šajā pasaulē nav vērtīgāks par </a:t>
            </a:r>
          </a:p>
          <a:p>
            <a:pPr marL="0" indent="0">
              <a:buNone/>
            </a:pPr>
            <a:r>
              <a:rPr lang="lv-LV" i="1" dirty="0"/>
              <a:t>DZĪVI UN DZĪVĪBU………</a:t>
            </a:r>
          </a:p>
          <a:p>
            <a:pPr marL="0" indent="0">
              <a:buNone/>
            </a:pPr>
            <a:r>
              <a:rPr lang="lv-LV" i="1" dirty="0"/>
              <a:t>Un, lai vai kā, Dzīve ir dzīvošanas vērta!!!!!!!!!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dirty="0"/>
              <a:t>			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dirty="0"/>
              <a:t>			Paldies. </a:t>
            </a:r>
          </a:p>
          <a:p>
            <a:pPr marL="0" indent="0">
              <a:buNone/>
            </a:pPr>
            <a:r>
              <a:rPr lang="lv-LV" dirty="0"/>
              <a:t>		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106737E-778D-4CFE-9E42-FD448E981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138" y="3810000"/>
            <a:ext cx="401385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173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īrs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īr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īr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</TotalTime>
  <Words>392</Words>
  <Application>Microsoft Office PowerPoint</Application>
  <PresentationFormat>Slaidrāde ekrānā (4:3)</PresentationFormat>
  <Paragraphs>67</Paragraphs>
  <Slides>9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2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9</vt:i4>
      </vt:variant>
    </vt:vector>
  </HeadingPairs>
  <TitlesOfParts>
    <vt:vector size="12" baseType="lpstr">
      <vt:lpstr>Constantia</vt:lpstr>
      <vt:lpstr>Wingdings 2</vt:lpstr>
      <vt:lpstr>Papīrs</vt:lpstr>
      <vt:lpstr>Piedzīvojumi un/ vai Pārdarījumi Virtuālajā realitātē”. </vt:lpstr>
      <vt:lpstr>Kas tad ir Internets – jeb virtuālā realitāte?</vt:lpstr>
      <vt:lpstr>Virtuālā realitāte tās ir Attiecības</vt:lpstr>
      <vt:lpstr>Kādās attiecībās ar virtuālo realitāti esat Jūs?</vt:lpstr>
      <vt:lpstr>Kas Mūs piesaista virtuālajai realitātei? </vt:lpstr>
      <vt:lpstr> Spēle un piedzīvojums </vt:lpstr>
      <vt:lpstr>Interese</vt:lpstr>
      <vt:lpstr>Robeža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Laika skaistums</dc:title>
  <dc:creator>Aija Lilienfelde(RPP)</dc:creator>
  <cp:lastModifiedBy>Aija Lilienfelde(RPP)</cp:lastModifiedBy>
  <cp:revision>26</cp:revision>
  <cp:lastPrinted>2019-11-07T12:46:39Z</cp:lastPrinted>
  <dcterms:created xsi:type="dcterms:W3CDTF">2017-11-03T08:09:24Z</dcterms:created>
  <dcterms:modified xsi:type="dcterms:W3CDTF">2019-11-07T13:07:07Z</dcterms:modified>
</cp:coreProperties>
</file>