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4"/>
  </p:notesMasterIdLst>
  <p:sldIdLst>
    <p:sldId id="256" r:id="rId2"/>
    <p:sldId id="257" r:id="rId3"/>
    <p:sldId id="259" r:id="rId4"/>
    <p:sldId id="260" r:id="rId5"/>
    <p:sldId id="284" r:id="rId6"/>
    <p:sldId id="261" r:id="rId7"/>
    <p:sldId id="262" r:id="rId8"/>
    <p:sldId id="263" r:id="rId9"/>
    <p:sldId id="285" r:id="rId10"/>
    <p:sldId id="264" r:id="rId11"/>
    <p:sldId id="265" r:id="rId12"/>
    <p:sldId id="266" r:id="rId13"/>
    <p:sldId id="267" r:id="rId14"/>
    <p:sldId id="268" r:id="rId15"/>
    <p:sldId id="286" r:id="rId16"/>
    <p:sldId id="269" r:id="rId17"/>
    <p:sldId id="270" r:id="rId18"/>
    <p:sldId id="271" r:id="rId19"/>
    <p:sldId id="272" r:id="rId20"/>
    <p:sldId id="273" r:id="rId21"/>
    <p:sldId id="287" r:id="rId22"/>
    <p:sldId id="274" r:id="rId23"/>
    <p:sldId id="275" r:id="rId24"/>
    <p:sldId id="276" r:id="rId25"/>
    <p:sldId id="277" r:id="rId26"/>
    <p:sldId id="288" r:id="rId27"/>
    <p:sldId id="278" r:id="rId28"/>
    <p:sldId id="279" r:id="rId29"/>
    <p:sldId id="280" r:id="rId30"/>
    <p:sldId id="281" r:id="rId31"/>
    <p:sldId id="282" r:id="rId32"/>
    <p:sldId id="289" r:id="rId33"/>
  </p:sldIdLst>
  <p:sldSz cx="9144000" cy="6858000" type="screen4x3"/>
  <p:notesSz cx="6858000" cy="9144000"/>
  <p:photoAlbum layout="1pic" frame="frameStyle2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7F11AA-C8CC-426F-B4CC-5D5A76D9C6ED}" type="datetimeFigureOut">
              <a:rPr lang="lv-LV" smtClean="0"/>
              <a:t>2016.04.22.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5D88B7-377D-484E-960A-5E74CC6180D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97113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D88B7-377D-484E-960A-5E74CC6180D0}" type="slidenum">
              <a:rPr lang="lv-LV" smtClean="0"/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05401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7293B9B9-B05F-45F7-B5A8-8B70DD6B8251}" type="datetimeFigureOut">
              <a:rPr lang="lv-LV" smtClean="0"/>
              <a:t>2016.04.22.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9C8D-8C89-4D48-A702-8B035E6D5C0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B9B9-B05F-45F7-B5A8-8B70DD6B8251}" type="datetimeFigureOut">
              <a:rPr lang="lv-LV" smtClean="0"/>
              <a:t>2016.04.22.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9C8D-8C89-4D48-A702-8B035E6D5C08}" type="slidenum">
              <a:rPr lang="lv-LV" smtClean="0"/>
              <a:t>‹#›</a:t>
            </a:fld>
            <a:endParaRPr lang="lv-LV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B9B9-B05F-45F7-B5A8-8B70DD6B8251}" type="datetimeFigureOut">
              <a:rPr lang="lv-LV" smtClean="0"/>
              <a:t>2016.04.22.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9C8D-8C89-4D48-A702-8B035E6D5C08}" type="slidenum">
              <a:rPr lang="lv-LV" smtClean="0"/>
              <a:t>‹#›</a:t>
            </a:fld>
            <a:endParaRPr lang="lv-LV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B9B9-B05F-45F7-B5A8-8B70DD6B8251}" type="datetimeFigureOut">
              <a:rPr lang="lv-LV" smtClean="0"/>
              <a:t>2016.04.22.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9C8D-8C89-4D48-A702-8B035E6D5C08}" type="slidenum">
              <a:rPr lang="lv-LV" smtClean="0"/>
              <a:t>‹#›</a:t>
            </a:fld>
            <a:endParaRPr lang="lv-LV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B9B9-B05F-45F7-B5A8-8B70DD6B8251}" type="datetimeFigureOut">
              <a:rPr lang="lv-LV" smtClean="0"/>
              <a:t>2016.04.22.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9C8D-8C89-4D48-A702-8B035E6D5C0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B9B9-B05F-45F7-B5A8-8B70DD6B8251}" type="datetimeFigureOut">
              <a:rPr lang="lv-LV" smtClean="0"/>
              <a:t>2016.04.22.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9C8D-8C89-4D48-A702-8B035E6D5C08}" type="slidenum">
              <a:rPr lang="lv-LV" smtClean="0"/>
              <a:t>‹#›</a:t>
            </a:fld>
            <a:endParaRPr lang="lv-LV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B9B9-B05F-45F7-B5A8-8B70DD6B8251}" type="datetimeFigureOut">
              <a:rPr lang="lv-LV" smtClean="0"/>
              <a:t>2016.04.22.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9C8D-8C89-4D48-A702-8B035E6D5C0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B9B9-B05F-45F7-B5A8-8B70DD6B8251}" type="datetimeFigureOut">
              <a:rPr lang="lv-LV" smtClean="0"/>
              <a:t>2016.04.22.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9C8D-8C89-4D48-A702-8B035E6D5C08}" type="slidenum">
              <a:rPr lang="lv-LV" smtClean="0"/>
              <a:t>‹#›</a:t>
            </a:fld>
            <a:endParaRPr lang="lv-LV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B9B9-B05F-45F7-B5A8-8B70DD6B8251}" type="datetimeFigureOut">
              <a:rPr lang="lv-LV" smtClean="0"/>
              <a:t>2016.04.22.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9C8D-8C89-4D48-A702-8B035E6D5C0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B9B9-B05F-45F7-B5A8-8B70DD6B8251}" type="datetimeFigureOut">
              <a:rPr lang="lv-LV" smtClean="0"/>
              <a:t>2016.04.22.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9C8D-8C89-4D48-A702-8B035E6D5C0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3B9B9-B05F-45F7-B5A8-8B70DD6B8251}" type="datetimeFigureOut">
              <a:rPr lang="lv-LV" smtClean="0"/>
              <a:t>2016.04.22.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9C8D-8C89-4D48-A702-8B035E6D5C0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7293B9B9-B05F-45F7-B5A8-8B70DD6B8251}" type="datetimeFigureOut">
              <a:rPr lang="lv-LV" smtClean="0"/>
              <a:t>2016.04.22.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D3D9C8D-8C89-4D48-A702-8B035E6D5C08}" type="slidenum">
              <a:rPr lang="lv-LV" smtClean="0"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smtClean="0"/>
              <a:t>Preiļu novada Salas pamatskola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lv-LV" dirty="0" smtClean="0"/>
              <a:t>Draudzīga skola</a:t>
            </a:r>
          </a:p>
          <a:p>
            <a:r>
              <a:rPr lang="lv-LV" dirty="0" smtClean="0"/>
              <a:t>2016.gada aprīlis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77472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692">
        <p:split orient="vert"/>
      </p:transition>
    </mc:Choice>
    <mc:Fallback xmlns="">
      <p:transition spd="slow" advTm="3692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732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4322">
        <p:checker/>
      </p:transition>
    </mc:Choice>
    <mc:Fallback xmlns="">
      <p:transition spd="slow" advTm="4322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778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4577">
        <p:checker/>
      </p:transition>
    </mc:Choice>
    <mc:Fallback xmlns="">
      <p:transition spd="slow" advTm="4577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" y="685800"/>
            <a:ext cx="7288213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683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423">
        <p:checker/>
      </p:transition>
    </mc:Choice>
    <mc:Fallback xmlns="">
      <p:transition spd="slow" advTm="3423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smtClean="0"/>
              <a:t>Klases stundas tēma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lv-LV" sz="3600" dirty="0" smtClean="0"/>
              <a:t>Draudzība, sapratne, izpalīdzība</a:t>
            </a:r>
            <a:endParaRPr lang="lv-LV" sz="3600" dirty="0"/>
          </a:p>
        </p:txBody>
      </p:sp>
    </p:spTree>
    <p:extLst>
      <p:ext uri="{BB962C8B-B14F-4D97-AF65-F5344CB8AC3E}">
        <p14:creationId xmlns:p14="http://schemas.microsoft.com/office/powerpoint/2010/main" val="202210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697">
        <p:split orient="vert"/>
      </p:transition>
    </mc:Choice>
    <mc:Fallback xmlns="">
      <p:transition spd="slow" advTm="3697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3_0_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730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0366">
        <p14:ripple/>
      </p:transition>
    </mc:Choice>
    <mc:Fallback xmlns="">
      <p:transition spd="slow" advTm="1036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3_0_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685800"/>
            <a:ext cx="41148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893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9060">
        <p14:ripple/>
      </p:transition>
    </mc:Choice>
    <mc:Fallback xmlns="">
      <p:transition spd="slow" advTm="906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3_0_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31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7634">
        <p14:ripple/>
      </p:transition>
    </mc:Choice>
    <mc:Fallback xmlns="">
      <p:transition spd="slow" advTm="763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497712"/>
          </a:xfrm>
        </p:spPr>
        <p:txBody>
          <a:bodyPr>
            <a:normAutofit fontScale="90000"/>
          </a:bodyPr>
          <a:lstStyle/>
          <a:p>
            <a:r>
              <a:rPr lang="lv-LV" dirty="0" smtClean="0"/>
              <a:t>No </a:t>
            </a:r>
            <a:r>
              <a:rPr lang="lv-LV" dirty="0" err="1" smtClean="0"/>
              <a:t>anglijas</a:t>
            </a:r>
            <a:r>
              <a:rPr lang="lv-LV" dirty="0" smtClean="0"/>
              <a:t> ciemos atbraukusi mūsu bijusī audzēkne Signe Brūvere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lv-LV" sz="3600" dirty="0" smtClean="0"/>
              <a:t>Priecājas klasesbiedri, skolotāji. Jautājumu un atbilžu daudz, prieks abpusējs</a:t>
            </a:r>
          </a:p>
        </p:txBody>
      </p:sp>
    </p:spTree>
    <p:extLst>
      <p:ext uri="{BB962C8B-B14F-4D97-AF65-F5344CB8AC3E}">
        <p14:creationId xmlns:p14="http://schemas.microsoft.com/office/powerpoint/2010/main" val="350885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71">
        <p:split orient="vert"/>
      </p:transition>
    </mc:Choice>
    <mc:Fallback xmlns="">
      <p:transition spd="slow" advTm="8071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3_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515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270">
        <p14:prism isInverted="1"/>
      </p:transition>
    </mc:Choice>
    <mc:Fallback xmlns="">
      <p:transition spd="slow" advTm="427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3_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776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291">
        <p14:prism isInverted="1"/>
      </p:transition>
    </mc:Choice>
    <mc:Fallback xmlns="">
      <p:transition spd="slow" advTm="429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3_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612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999">
        <p14:prism isInverted="1"/>
      </p:transition>
    </mc:Choice>
    <mc:Fallback xmlns="">
      <p:transition spd="slow" advTm="399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3_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556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615">
        <p14:prism isInverted="1"/>
      </p:transition>
    </mc:Choice>
    <mc:Fallback xmlns="">
      <p:transition spd="slow" advTm="561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3_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633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200">
        <p14:prism isInverted="1"/>
      </p:transition>
    </mc:Choice>
    <mc:Fallback xmlns="">
      <p:transition spd="slow" advTm="42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Brāļi </a:t>
            </a:r>
            <a:r>
              <a:rPr lang="lv-LV" dirty="0" err="1" smtClean="0"/>
              <a:t>Aršilovski</a:t>
            </a:r>
            <a:r>
              <a:rPr lang="lv-LV" dirty="0" smtClean="0"/>
              <a:t> ieradušies apciemot savējos no </a:t>
            </a:r>
            <a:r>
              <a:rPr lang="lv-LV" dirty="0" err="1" smtClean="0"/>
              <a:t>īrijas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lv-LV" sz="2800" dirty="0" smtClean="0"/>
              <a:t>«Tā gribas atpakaļ pie Jums, ka raudiens nāk! «</a:t>
            </a:r>
            <a:endParaRPr lang="lv-LV" sz="2800" dirty="0"/>
          </a:p>
        </p:txBody>
      </p:sp>
    </p:spTree>
    <p:extLst>
      <p:ext uri="{BB962C8B-B14F-4D97-AF65-F5344CB8AC3E}">
        <p14:creationId xmlns:p14="http://schemas.microsoft.com/office/powerpoint/2010/main" val="178238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258">
        <p:split orient="vert"/>
      </p:transition>
    </mc:Choice>
    <mc:Fallback xmlns="">
      <p:transition spd="slow" advTm="7258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4_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3794633"/>
      </p:ext>
    </p:extLst>
  </p:cSld>
  <p:clrMapOvr>
    <a:masterClrMapping/>
  </p:clrMapOvr>
  <p:transition spd="slow" advTm="4103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4_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5412868"/>
      </p:ext>
    </p:extLst>
  </p:cSld>
  <p:clrMapOvr>
    <a:masterClrMapping/>
  </p:clrMapOvr>
  <p:transition spd="slow" advTm="3122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4_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4842979"/>
      </p:ext>
    </p:extLst>
  </p:cSld>
  <p:clrMapOvr>
    <a:masterClrMapping/>
  </p:clrMapOvr>
  <p:transition spd="slow" advTm="4097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4_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1215393"/>
      </p:ext>
    </p:extLst>
  </p:cSld>
  <p:clrMapOvr>
    <a:masterClrMapping/>
  </p:clrMapOvr>
  <p:transition spd="slow" advTm="4355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4_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2215374"/>
      </p:ext>
    </p:extLst>
  </p:cSld>
  <p:clrMapOvr>
    <a:masterClrMapping/>
  </p:clrMapOvr>
  <p:transition spd="slow" advTm="4464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smtClean="0"/>
              <a:t>Draudzības vakars ar Pelēču pamatskolu 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lv-LV" sz="2800" dirty="0" smtClean="0"/>
              <a:t>Kad tiekas divas draudzīgas skolas- skan dziesma, līst smiekli un strauji pukst sirds!</a:t>
            </a:r>
            <a:endParaRPr lang="lv-LV" sz="2800" dirty="0"/>
          </a:p>
        </p:txBody>
      </p:sp>
    </p:spTree>
    <p:extLst>
      <p:ext uri="{BB962C8B-B14F-4D97-AF65-F5344CB8AC3E}">
        <p14:creationId xmlns:p14="http://schemas.microsoft.com/office/powerpoint/2010/main" val="197046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88"/>
    </mc:Choice>
    <mc:Fallback xmlns="">
      <p:transition spd="slow" advTm="9188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5_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167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524">
        <p14:shred/>
      </p:transition>
    </mc:Choice>
    <mc:Fallback xmlns="">
      <p:transition spd="slow" advTm="552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5_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00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850">
        <p14:shred/>
      </p:transition>
    </mc:Choice>
    <mc:Fallback xmlns="">
      <p:transition spd="slow" advTm="485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5_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327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184">
        <p14:shred/>
      </p:transition>
    </mc:Choice>
    <mc:Fallback xmlns="">
      <p:transition spd="slow" advTm="418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5_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573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10">
        <p14:shred/>
      </p:transition>
    </mc:Choice>
    <mc:Fallback xmlns="">
      <p:transition spd="slow" advTm="401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smtClean="0"/>
              <a:t>Vasaras nometne «Lillā pienene»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lv-LV" sz="3200" dirty="0" smtClean="0"/>
              <a:t>Vides problēmas risinot, drauga plecs vieno un palīdz saskatīt kopsakarības. </a:t>
            </a:r>
            <a:endParaRPr lang="lv-LV" sz="3200" dirty="0"/>
          </a:p>
        </p:txBody>
      </p:sp>
    </p:spTree>
    <p:extLst>
      <p:ext uri="{BB962C8B-B14F-4D97-AF65-F5344CB8AC3E}">
        <p14:creationId xmlns:p14="http://schemas.microsoft.com/office/powerpoint/2010/main" val="358191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638">
        <p:split orient="vert"/>
      </p:transition>
    </mc:Choice>
    <mc:Fallback xmlns="">
      <p:transition spd="slow" advTm="3638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5_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5523">
        <p14:glitter pattern="hexagon"/>
      </p:transition>
    </mc:Choice>
    <mc:Fallback xmlns="">
      <p:transition spd="slow" advTm="55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5_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787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6538">
        <p14:glitter pattern="hexagon"/>
      </p:transition>
    </mc:Choice>
    <mc:Fallback xmlns="">
      <p:transition spd="slow" advTm="653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5_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538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3914">
        <p14:glitter pattern="hexagon"/>
      </p:transition>
    </mc:Choice>
    <mc:Fallback xmlns="">
      <p:transition spd="slow" advTm="391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5_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754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3564">
        <p14:glitter pattern="hexagon"/>
      </p:transition>
    </mc:Choice>
    <mc:Fallback xmlns="">
      <p:transition spd="slow" advTm="356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5_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844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266">
        <p14:glitter pattern="hexagon"/>
      </p:transition>
    </mc:Choice>
    <mc:Fallback xmlns="">
      <p:transition spd="slow" advTm="426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smtClean="0"/>
              <a:t>Prieks, ka draugi ir!!! 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lv-LV" sz="3200" dirty="0" smtClean="0"/>
              <a:t>Paldies par uzmanību!</a:t>
            </a:r>
            <a:endParaRPr lang="lv-LV" sz="3200" dirty="0"/>
          </a:p>
        </p:txBody>
      </p:sp>
    </p:spTree>
    <p:extLst>
      <p:ext uri="{BB962C8B-B14F-4D97-AF65-F5344CB8AC3E}">
        <p14:creationId xmlns:p14="http://schemas.microsoft.com/office/powerpoint/2010/main" val="289789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856">
        <p:split orient="vert"/>
      </p:transition>
    </mc:Choice>
    <mc:Fallback xmlns="">
      <p:transition spd="slow" advTm="6856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30</TotalTime>
  <Words>105</Words>
  <Application>Microsoft Office PowerPoint</Application>
  <PresentationFormat>On-screen Show (4:3)</PresentationFormat>
  <Paragraphs>16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Garamond</vt:lpstr>
      <vt:lpstr>Wingdings</vt:lpstr>
      <vt:lpstr>Couture</vt:lpstr>
      <vt:lpstr>Preiļu novada Salas pamatskola</vt:lpstr>
      <vt:lpstr>PowerPoint Presentation</vt:lpstr>
      <vt:lpstr>PowerPoint Presentation</vt:lpstr>
      <vt:lpstr>PowerPoint Presentation</vt:lpstr>
      <vt:lpstr>Klases stundas tēma</vt:lpstr>
      <vt:lpstr>PowerPoint Presentation</vt:lpstr>
      <vt:lpstr>PowerPoint Presentation</vt:lpstr>
      <vt:lpstr>PowerPoint Presentation</vt:lpstr>
      <vt:lpstr>No anglijas ciemos atbraukusi mūsu bijusī audzēkne Signe Brūvere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Brāļi Aršilovski ieradušies apciemot savējos no īrijas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Draudzības vakars ar Pelēču pamatskolu </vt:lpstr>
      <vt:lpstr>PowerPoint Presentation</vt:lpstr>
      <vt:lpstr>PowerPoint Presentation</vt:lpstr>
      <vt:lpstr>PowerPoint Presentation</vt:lpstr>
      <vt:lpstr>PowerPoint Presentation</vt:lpstr>
      <vt:lpstr>Vasaras nometne «Lillā pienene»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Prieks, ka draugi ir!!!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Preiļu novada Salas pamatskola</dc:title>
  <dc:creator>Skolvadiba</dc:creator>
  <cp:lastModifiedBy>Taivo Trams</cp:lastModifiedBy>
  <cp:revision>5</cp:revision>
  <dcterms:created xsi:type="dcterms:W3CDTF">2016-04-19T11:11:54Z</dcterms:created>
  <dcterms:modified xsi:type="dcterms:W3CDTF">2016-04-22T07:51:03Z</dcterms:modified>
</cp:coreProperties>
</file>