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1" r:id="rId3"/>
    <p:sldId id="333" r:id="rId4"/>
    <p:sldId id="257" r:id="rId5"/>
    <p:sldId id="309" r:id="rId6"/>
    <p:sldId id="258" r:id="rId7"/>
    <p:sldId id="328" r:id="rId8"/>
    <p:sldId id="262" r:id="rId9"/>
    <p:sldId id="259" r:id="rId10"/>
    <p:sldId id="334" r:id="rId11"/>
    <p:sldId id="260" r:id="rId12"/>
    <p:sldId id="263" r:id="rId13"/>
    <p:sldId id="293" r:id="rId14"/>
    <p:sldId id="298" r:id="rId15"/>
    <p:sldId id="261" r:id="rId16"/>
    <p:sldId id="301" r:id="rId17"/>
    <p:sldId id="318" r:id="rId18"/>
    <p:sldId id="265" r:id="rId19"/>
    <p:sldId id="335" r:id="rId20"/>
    <p:sldId id="266" r:id="rId21"/>
    <p:sldId id="322" r:id="rId22"/>
    <p:sldId id="323" r:id="rId23"/>
    <p:sldId id="324" r:id="rId24"/>
    <p:sldId id="267" r:id="rId25"/>
    <p:sldId id="294" r:id="rId26"/>
    <p:sldId id="325" r:id="rId27"/>
    <p:sldId id="326" r:id="rId28"/>
    <p:sldId id="329" r:id="rId29"/>
    <p:sldId id="295" r:id="rId30"/>
    <p:sldId id="320" r:id="rId31"/>
    <p:sldId id="331" r:id="rId32"/>
    <p:sldId id="332" r:id="rId33"/>
    <p:sldId id="307" r:id="rId34"/>
    <p:sldId id="311" r:id="rId35"/>
    <p:sldId id="313" r:id="rId36"/>
    <p:sldId id="269" r:id="rId37"/>
    <p:sldId id="336" r:id="rId38"/>
    <p:sldId id="299" r:id="rId39"/>
    <p:sldId id="270" r:id="rId40"/>
    <p:sldId id="308" r:id="rId41"/>
    <p:sldId id="271" r:id="rId42"/>
    <p:sldId id="337" r:id="rId43"/>
    <p:sldId id="272" r:id="rId44"/>
    <p:sldId id="274" r:id="rId45"/>
    <p:sldId id="300" r:id="rId46"/>
    <p:sldId id="303" r:id="rId47"/>
    <p:sldId id="306" r:id="rId48"/>
    <p:sldId id="315" r:id="rId49"/>
    <p:sldId id="316" r:id="rId50"/>
    <p:sldId id="327" r:id="rId51"/>
    <p:sldId id="330" r:id="rId52"/>
    <p:sldId id="275" r:id="rId53"/>
    <p:sldId id="338" r:id="rId54"/>
    <p:sldId id="292" r:id="rId55"/>
    <p:sldId id="277" r:id="rId56"/>
    <p:sldId id="296" r:id="rId57"/>
    <p:sldId id="314" r:id="rId58"/>
    <p:sldId id="317" r:id="rId59"/>
    <p:sldId id="305" r:id="rId60"/>
    <p:sldId id="310" r:id="rId61"/>
    <p:sldId id="278" r:id="rId62"/>
    <p:sldId id="339" r:id="rId63"/>
    <p:sldId id="280" r:id="rId64"/>
    <p:sldId id="281" r:id="rId65"/>
    <p:sldId id="340" r:id="rId66"/>
    <p:sldId id="279" r:id="rId67"/>
    <p:sldId id="297" r:id="rId68"/>
    <p:sldId id="282" r:id="rId69"/>
    <p:sldId id="283" r:id="rId70"/>
    <p:sldId id="341" r:id="rId71"/>
    <p:sldId id="284" r:id="rId72"/>
    <p:sldId id="304" r:id="rId73"/>
    <p:sldId id="285" r:id="rId74"/>
    <p:sldId id="319" r:id="rId75"/>
    <p:sldId id="321" r:id="rId76"/>
    <p:sldId id="287" r:id="rId77"/>
    <p:sldId id="288" r:id="rId78"/>
    <p:sldId id="289" r:id="rId79"/>
    <p:sldId id="290" r:id="rId80"/>
    <p:sldId id="286" r:id="rId81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0" autoAdjust="0"/>
    <p:restoredTop sz="94660"/>
  </p:normalViewPr>
  <p:slideViewPr>
    <p:cSldViewPr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4EFF827-EF68-465F-B662-3C0909F4A315}" type="datetimeFigureOut">
              <a:rPr lang="lv-LV" smtClean="0"/>
              <a:pPr/>
              <a:t>2016.05.05.</a:t>
            </a:fld>
            <a:endParaRPr lang="lv-LV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lv-LV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A7F0A01-FE5E-443F-93C2-645CAE39F3BA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4EFF827-EF68-465F-B662-3C0909F4A315}" type="datetimeFigureOut">
              <a:rPr lang="lv-LV" smtClean="0"/>
              <a:pPr/>
              <a:t>2016.05.05.</a:t>
            </a:fld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A7F0A01-FE5E-443F-93C2-645CAE39F3BA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4EFF827-EF68-465F-B662-3C0909F4A315}" type="datetimeFigureOut">
              <a:rPr lang="lv-LV" smtClean="0"/>
              <a:pPr/>
              <a:t>2016.05.05.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lv-LV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A7F0A01-FE5E-443F-93C2-645CAE39F3BA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F827-EF68-465F-B662-3C0909F4A315}" type="datetimeFigureOut">
              <a:rPr lang="lv-LV" smtClean="0"/>
              <a:pPr/>
              <a:t>2016.05.05.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F0A01-FE5E-443F-93C2-645CAE39F3BA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F827-EF68-465F-B662-3C0909F4A315}" type="datetimeFigureOut">
              <a:rPr lang="lv-LV" smtClean="0"/>
              <a:pPr/>
              <a:t>2016.05.05.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F0A01-FE5E-443F-93C2-645CAE39F3BA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4EFF827-EF68-465F-B662-3C0909F4A315}" type="datetimeFigureOut">
              <a:rPr lang="lv-LV" smtClean="0"/>
              <a:pPr/>
              <a:t>2016.05.05.</a:t>
            </a:fld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A7F0A01-FE5E-443F-93C2-645CAE39F3BA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F827-EF68-465F-B662-3C0909F4A315}" type="datetimeFigureOut">
              <a:rPr lang="lv-LV" smtClean="0"/>
              <a:pPr/>
              <a:t>2016.05.05.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F0A01-FE5E-443F-93C2-645CAE39F3BA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4EFF827-EF68-465F-B662-3C0909F4A315}" type="datetimeFigureOut">
              <a:rPr lang="lv-LV" smtClean="0"/>
              <a:pPr/>
              <a:t>2016.05.05.</a:t>
            </a:fld>
            <a:endParaRPr lang="lv-LV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A7F0A01-FE5E-443F-93C2-645CAE39F3BA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v-LV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4EFF827-EF68-465F-B662-3C0909F4A315}" type="datetimeFigureOut">
              <a:rPr lang="lv-LV" smtClean="0"/>
              <a:pPr/>
              <a:t>2016.05.05.</a:t>
            </a:fld>
            <a:endParaRPr lang="lv-LV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A7F0A01-FE5E-443F-93C2-645CAE39F3BA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F827-EF68-465F-B662-3C0909F4A315}" type="datetimeFigureOut">
              <a:rPr lang="lv-LV" smtClean="0"/>
              <a:pPr/>
              <a:t>2016.05.05.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F0A01-FE5E-443F-93C2-645CAE39F3BA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F827-EF68-465F-B662-3C0909F4A315}" type="datetimeFigureOut">
              <a:rPr lang="lv-LV" smtClean="0"/>
              <a:pPr/>
              <a:t>2016.05.05.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F0A01-FE5E-443F-93C2-645CAE39F3BA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4EFF827-EF68-465F-B662-3C0909F4A315}" type="datetimeFigureOut">
              <a:rPr lang="lv-LV" smtClean="0"/>
              <a:pPr/>
              <a:t>2016.05.05.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v-LV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A7F0A01-FE5E-443F-93C2-645CAE39F3BA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3.jpeg"/><Relationship Id="rId4" Type="http://schemas.openxmlformats.org/officeDocument/2006/relationships/image" Target="../media/image13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8.jpeg"/><Relationship Id="rId4" Type="http://schemas.openxmlformats.org/officeDocument/2006/relationships/image" Target="../media/image147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5.jpeg"/><Relationship Id="rId4" Type="http://schemas.openxmlformats.org/officeDocument/2006/relationships/image" Target="../media/image15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9.jpeg"/><Relationship Id="rId4" Type="http://schemas.openxmlformats.org/officeDocument/2006/relationships/image" Target="../media/image158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2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8.jpeg"/><Relationship Id="rId4" Type="http://schemas.openxmlformats.org/officeDocument/2006/relationships/image" Target="../media/image167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3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6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9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2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5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9.jpeg"/><Relationship Id="rId4" Type="http://schemas.openxmlformats.org/officeDocument/2006/relationships/image" Target="../media/image188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3.jpeg"/><Relationship Id="rId4" Type="http://schemas.openxmlformats.org/officeDocument/2006/relationships/image" Target="../media/image192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6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eg"/><Relationship Id="rId2" Type="http://schemas.openxmlformats.org/officeDocument/2006/relationships/image" Target="../media/image19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9.jpe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389785.JPG"/>
          <p:cNvPicPr>
            <a:picLocks noChangeAspect="1"/>
          </p:cNvPicPr>
          <p:nvPr/>
        </p:nvPicPr>
        <p:blipFill>
          <a:blip r:embed="rId2" cstate="print"/>
          <a:srcRect r="3538"/>
          <a:stretch>
            <a:fillRect/>
          </a:stretch>
        </p:blipFill>
        <p:spPr>
          <a:xfrm>
            <a:off x="395536" y="116632"/>
            <a:ext cx="8424936" cy="65504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195736" y="836712"/>
            <a:ext cx="43204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800" b="1" dirty="0" smtClean="0">
                <a:solidFill>
                  <a:schemeClr val="accent1">
                    <a:lumMod val="50000"/>
                  </a:schemeClr>
                </a:solidFill>
              </a:rPr>
              <a:t>Stāsts par Riebiņu vidusskolas skolēnu parlamentu un tā darbiem</a:t>
            </a:r>
            <a:endParaRPr lang="lv-LV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529264" cy="796950"/>
          </a:xfrm>
        </p:spPr>
        <p:txBody>
          <a:bodyPr/>
          <a:lstStyle/>
          <a:p>
            <a:r>
              <a:rPr lang="lv-LV" dirty="0" smtClean="0">
                <a:solidFill>
                  <a:srgbClr val="FF0000"/>
                </a:solidFill>
              </a:rPr>
              <a:t>Mērķis: </a:t>
            </a:r>
            <a:endParaRPr lang="lv-LV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196752"/>
            <a:ext cx="7467600" cy="4873752"/>
          </a:xfrm>
        </p:spPr>
        <p:txBody>
          <a:bodyPr/>
          <a:lstStyle/>
          <a:p>
            <a:pPr algn="ctr">
              <a:buNone/>
            </a:pPr>
            <a:r>
              <a:rPr lang="lv-LV" dirty="0" smtClean="0"/>
              <a:t>Radīt un nodrošināt skolā vidi, kur katram ir iespēja attīstīties, iesaistīties, piedalīties, sadarboties un justies piederīgam savai skolai.</a:t>
            </a:r>
          </a:p>
          <a:p>
            <a:endParaRPr lang="lv-LV" dirty="0" smtClean="0"/>
          </a:p>
          <a:p>
            <a:endParaRPr lang="lv-LV" dirty="0" smtClean="0"/>
          </a:p>
          <a:p>
            <a:endParaRPr lang="lv-LV" dirty="0" smtClean="0"/>
          </a:p>
          <a:p>
            <a:pPr algn="ctr">
              <a:buNone/>
            </a:pPr>
            <a:r>
              <a:rPr lang="lv-LV" dirty="0" smtClean="0"/>
              <a:t>Ja tev ir mērķis – ej uz to, nevari paiet – rāpo, nevari parāpot – apgulies un guli mērķa virzienā.</a:t>
            </a:r>
          </a:p>
          <a:p>
            <a:endParaRPr lang="lv-LV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23528" y="2708920"/>
            <a:ext cx="7529264" cy="79695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3000" cap="small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Devīze</a:t>
            </a:r>
            <a:r>
              <a:rPr kumimoji="0" lang="lv-LV" sz="3000" b="0" i="0" u="none" strike="noStrike" kern="1200" cap="sm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endParaRPr kumimoji="0" lang="lv-LV" sz="3000" b="0" i="0" u="none" strike="noStrike" kern="1200" cap="small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isnstūris 3"/>
          <p:cNvSpPr/>
          <p:nvPr/>
        </p:nvSpPr>
        <p:spPr>
          <a:xfrm>
            <a:off x="683568" y="1484784"/>
            <a:ext cx="756084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v-LV" sz="7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Ar ko sākas </a:t>
            </a:r>
          </a:p>
          <a:p>
            <a:pPr algn="ctr"/>
            <a:r>
              <a:rPr lang="lv-LV" sz="7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parlaments?</a:t>
            </a:r>
            <a:endParaRPr lang="lv-LV" sz="7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381392.JPG"/>
          <p:cNvPicPr>
            <a:picLocks noChangeAspect="1"/>
          </p:cNvPicPr>
          <p:nvPr/>
        </p:nvPicPr>
        <p:blipFill>
          <a:blip r:embed="rId2" cstate="print"/>
          <a:srcRect l="13093" r="10530"/>
          <a:stretch>
            <a:fillRect/>
          </a:stretch>
        </p:blipFill>
        <p:spPr>
          <a:xfrm>
            <a:off x="323528" y="3746768"/>
            <a:ext cx="3168352" cy="3111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SL38139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332656"/>
            <a:ext cx="3299792" cy="2474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F:\2009parlamenta veeleesanas\DSCN1058 - Cop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645024"/>
            <a:ext cx="3744416" cy="2808312"/>
          </a:xfrm>
          <a:prstGeom prst="rect">
            <a:avLst/>
          </a:prstGeom>
          <a:noFill/>
        </p:spPr>
      </p:pic>
      <p:pic>
        <p:nvPicPr>
          <p:cNvPr id="1028" name="Picture 4" descr="F:\2009parlamenta veeleesanas\DSCN1060 - Cop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76672"/>
            <a:ext cx="4032448" cy="302433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932040" y="2780928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 dirty="0" smtClean="0"/>
              <a:t>Viss sākas ar priekšvēlēšanu kampaņu</a:t>
            </a:r>
            <a:endParaRPr lang="lv-LV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E:\bildes gundai\P10600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4752528" cy="3564396"/>
          </a:xfrm>
          <a:prstGeom prst="rect">
            <a:avLst/>
          </a:prstGeom>
          <a:noFill/>
        </p:spPr>
      </p:pic>
      <p:pic>
        <p:nvPicPr>
          <p:cNvPr id="10244" name="Picture 4" descr="E:\bildes gundai\P10600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501008"/>
            <a:ext cx="4106005" cy="307950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24128" y="620688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000" b="1" dirty="0" smtClean="0"/>
              <a:t>Vēlēšanas rit pilnā sparā</a:t>
            </a:r>
            <a:endParaRPr lang="lv-LV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4005064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000" b="1" dirty="0" smtClean="0"/>
              <a:t>Norit balsošana un balsu skaitīšana</a:t>
            </a:r>
            <a:endParaRPr lang="lv-LV" sz="2000" b="1" dirty="0"/>
          </a:p>
        </p:txBody>
      </p:sp>
      <p:cxnSp>
        <p:nvCxnSpPr>
          <p:cNvPr id="7" name="Taisns bultveida savienotājs 6"/>
          <p:cNvCxnSpPr/>
          <p:nvPr/>
        </p:nvCxnSpPr>
        <p:spPr>
          <a:xfrm>
            <a:off x="2123728" y="4869160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55576" y="5805264"/>
            <a:ext cx="3312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000" b="1" dirty="0" smtClean="0"/>
              <a:t>Tā mēs nonākam līdz darba komandai</a:t>
            </a:r>
            <a:endParaRPr lang="lv-LV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p2\DSC_04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0035" y="2204864"/>
            <a:ext cx="1973965" cy="2960948"/>
          </a:xfrm>
          <a:prstGeom prst="rect">
            <a:avLst/>
          </a:prstGeom>
          <a:noFill/>
        </p:spPr>
      </p:pic>
      <p:pic>
        <p:nvPicPr>
          <p:cNvPr id="1027" name="Picture 3" descr="E:\p2\DSC_05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0"/>
            <a:ext cx="2069975" cy="3104964"/>
          </a:xfrm>
          <a:prstGeom prst="rect">
            <a:avLst/>
          </a:prstGeom>
          <a:noFill/>
        </p:spPr>
      </p:pic>
      <p:pic>
        <p:nvPicPr>
          <p:cNvPr id="2" name="Picture 2" descr="E:\p2\DSC_05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528059" y="528057"/>
            <a:ext cx="3168352" cy="2112235"/>
          </a:xfrm>
          <a:prstGeom prst="rect">
            <a:avLst/>
          </a:prstGeom>
          <a:noFill/>
        </p:spPr>
      </p:pic>
      <p:pic>
        <p:nvPicPr>
          <p:cNvPr id="3" name="Picture 3" descr="E:\p2\DSC_05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0"/>
            <a:ext cx="2009461" cy="3014192"/>
          </a:xfrm>
          <a:prstGeom prst="rect">
            <a:avLst/>
          </a:prstGeom>
          <a:noFill/>
        </p:spPr>
      </p:pic>
      <p:pic>
        <p:nvPicPr>
          <p:cNvPr id="1028" name="Picture 4" descr="E:\p2\DSC_052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2080" y="4745766"/>
            <a:ext cx="3168351" cy="2112234"/>
          </a:xfrm>
          <a:prstGeom prst="rect">
            <a:avLst/>
          </a:prstGeom>
          <a:noFill/>
        </p:spPr>
      </p:pic>
      <p:pic>
        <p:nvPicPr>
          <p:cNvPr id="1029" name="Picture 5" descr="E:\p2\DSC_052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91780" y="4941168"/>
            <a:ext cx="2875248" cy="1916832"/>
          </a:xfrm>
          <a:prstGeom prst="rect">
            <a:avLst/>
          </a:prstGeom>
          <a:noFill/>
        </p:spPr>
      </p:pic>
      <p:pic>
        <p:nvPicPr>
          <p:cNvPr id="1030" name="Picture 6" descr="E:\p2\DSC_053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996952"/>
            <a:ext cx="3384376" cy="2256251"/>
          </a:xfrm>
          <a:prstGeom prst="rect">
            <a:avLst/>
          </a:prstGeom>
          <a:noFill/>
        </p:spPr>
      </p:pic>
      <p:pic>
        <p:nvPicPr>
          <p:cNvPr id="1031" name="Picture 7" descr="E:\p2\DSC_053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5081464"/>
            <a:ext cx="2664803" cy="1776536"/>
          </a:xfrm>
          <a:prstGeom prst="rect">
            <a:avLst/>
          </a:prstGeom>
          <a:noFill/>
        </p:spPr>
      </p:pic>
      <p:pic>
        <p:nvPicPr>
          <p:cNvPr id="1032" name="Picture 8" descr="E:\p2\DSC_054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87824" y="2924944"/>
            <a:ext cx="3024336" cy="2016225"/>
          </a:xfrm>
          <a:prstGeom prst="rect">
            <a:avLst/>
          </a:prstGeom>
          <a:noFill/>
        </p:spPr>
      </p:pic>
      <p:pic>
        <p:nvPicPr>
          <p:cNvPr id="1033" name="Picture 9" descr="E:\p2\DSC_0564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868144" y="0"/>
            <a:ext cx="1996613" cy="2994920"/>
          </a:xfrm>
          <a:prstGeom prst="rect">
            <a:avLst/>
          </a:prstGeom>
          <a:noFill/>
        </p:spPr>
      </p:pic>
      <p:pic>
        <p:nvPicPr>
          <p:cNvPr id="1034" name="Picture 10" descr="E:\p2\DSC_0572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52120" y="2780928"/>
            <a:ext cx="1613248" cy="24198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:\bildes gundai\DSCN60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8640"/>
            <a:ext cx="7560840" cy="567108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91680" y="5949280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000" b="1" dirty="0" smtClean="0"/>
              <a:t>Mums ir sava telpa, kurā dzimst idejas</a:t>
            </a:r>
            <a:endParaRPr lang="lv-LV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05706.JPG"/>
          <p:cNvPicPr>
            <a:picLocks noChangeAspect="1"/>
          </p:cNvPicPr>
          <p:nvPr/>
        </p:nvPicPr>
        <p:blipFill>
          <a:blip r:embed="rId2" cstate="print"/>
          <a:srcRect l="7201"/>
          <a:stretch>
            <a:fillRect/>
          </a:stretch>
        </p:blipFill>
        <p:spPr>
          <a:xfrm>
            <a:off x="5580112" y="3977680"/>
            <a:ext cx="3563888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DSCN0416.jpg"/>
          <p:cNvPicPr>
            <a:picLocks noChangeAspect="1"/>
          </p:cNvPicPr>
          <p:nvPr/>
        </p:nvPicPr>
        <p:blipFill>
          <a:blip r:embed="rId3" cstate="print"/>
          <a:srcRect l="4587" r="5971" b="5207"/>
          <a:stretch>
            <a:fillRect/>
          </a:stretch>
        </p:blipFill>
        <p:spPr>
          <a:xfrm>
            <a:off x="0" y="0"/>
            <a:ext cx="6413357" cy="4468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827584" y="5013176"/>
            <a:ext cx="4032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 dirty="0" smtClean="0"/>
              <a:t>Mūsu informācijas stūrītī tiek atspoguļoti lēmumi un aktivitātes</a:t>
            </a:r>
            <a:endParaRPr lang="lv-LV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924944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lv-LV" sz="5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Pasākumi</a:t>
            </a:r>
            <a:r>
              <a:rPr lang="lv-LV" sz="5400" b="1" dirty="0" smtClean="0">
                <a:solidFill>
                  <a:srgbClr val="FF0000"/>
                </a:solidFill>
              </a:rPr>
              <a:t>– kopības un piederības izjūta</a:t>
            </a:r>
            <a:endParaRPr lang="lv-LV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>
                <a:solidFill>
                  <a:srgbClr val="FF0000"/>
                </a:solidFill>
              </a:rPr>
              <a:t>Realizētie pasākumi</a:t>
            </a:r>
            <a:endParaRPr lang="lv-LV" dirty="0">
              <a:solidFill>
                <a:srgbClr val="FF0000"/>
              </a:solidFill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3196952"/>
          </a:xfrm>
        </p:spPr>
        <p:txBody>
          <a:bodyPr>
            <a:normAutofit/>
          </a:bodyPr>
          <a:lstStyle/>
          <a:p>
            <a:r>
              <a:rPr lang="lv-LV" dirty="0" smtClean="0"/>
              <a:t>Skolotāju diena</a:t>
            </a:r>
          </a:p>
          <a:p>
            <a:r>
              <a:rPr lang="lv-LV" dirty="0" smtClean="0"/>
              <a:t>Tēvzemes nedēļa</a:t>
            </a:r>
          </a:p>
          <a:p>
            <a:r>
              <a:rPr lang="lv-LV" dirty="0" smtClean="0"/>
              <a:t>Pirmās adventes svecītes iedegšana</a:t>
            </a:r>
          </a:p>
          <a:p>
            <a:r>
              <a:rPr lang="lv-LV" dirty="0" smtClean="0"/>
              <a:t>Eglītes ievešana skolā</a:t>
            </a:r>
          </a:p>
          <a:p>
            <a:r>
              <a:rPr lang="lv-LV" dirty="0" smtClean="0"/>
              <a:t>Uzruna I semestra beigās Ziemassvētku pasākumā “Baltajā rītā”</a:t>
            </a:r>
          </a:p>
          <a:p>
            <a:r>
              <a:rPr lang="lv-LV" dirty="0" smtClean="0"/>
              <a:t>Uzruna II semestra beigās</a:t>
            </a:r>
          </a:p>
          <a:p>
            <a:endParaRPr lang="lv-LV" dirty="0" smtClean="0"/>
          </a:p>
          <a:p>
            <a:endParaRPr lang="lv-LV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43608" y="5301208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 dirty="0" smtClean="0"/>
              <a:t>Un mums ir vēl daudz jo daudz ideju, ko īstenot </a:t>
            </a:r>
            <a:endParaRPr lang="lv-LV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riebinuvidusskola.lv/upload/pagegal/y89a5732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458112" cy="5184576"/>
          </a:xfrm>
          <a:prstGeom prst="rect">
            <a:avLst/>
          </a:prstGeom>
          <a:noFill/>
        </p:spPr>
      </p:pic>
      <p:pic>
        <p:nvPicPr>
          <p:cNvPr id="30725" name="Picture 5" descr="http://riebinuvidusskola.lv/upload/pagegal/y89a6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356992"/>
            <a:ext cx="4247145" cy="3281496"/>
          </a:xfrm>
          <a:prstGeom prst="rect">
            <a:avLst/>
          </a:prstGeom>
          <a:noFill/>
        </p:spPr>
      </p:pic>
      <p:pic>
        <p:nvPicPr>
          <p:cNvPr id="30726" name="Picture 6" descr="D:\BILDES\Skola\2013\4.10.2013. Skolotāju diena\DSC_0513.JPG"/>
          <p:cNvPicPr>
            <a:picLocks noChangeAspect="1" noChangeArrowheads="1"/>
          </p:cNvPicPr>
          <p:nvPr/>
        </p:nvPicPr>
        <p:blipFill>
          <a:blip r:embed="rId4" cstate="print"/>
          <a:srcRect l="14852" t="6665" r="15540"/>
          <a:stretch>
            <a:fillRect/>
          </a:stretch>
        </p:blipFill>
        <p:spPr bwMode="auto">
          <a:xfrm>
            <a:off x="4427984" y="188640"/>
            <a:ext cx="3384376" cy="3025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 descr="D:\BILDES\Skola\2013\16.11.2013. Ierindas skate\y89a7843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009002"/>
            <a:ext cx="5770612" cy="3848998"/>
          </a:xfrm>
          <a:prstGeom prst="rect">
            <a:avLst/>
          </a:prstGeom>
          <a:noFill/>
        </p:spPr>
      </p:pic>
      <p:pic>
        <p:nvPicPr>
          <p:cNvPr id="28676" name="Picture 4" descr="http://riebinuvidusskola.lv/upload/pagegal/y89a7525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60648"/>
            <a:ext cx="3664996" cy="2444552"/>
          </a:xfrm>
          <a:prstGeom prst="rect">
            <a:avLst/>
          </a:prstGeom>
          <a:noFill/>
        </p:spPr>
      </p:pic>
      <p:pic>
        <p:nvPicPr>
          <p:cNvPr id="28678" name="Picture 6" descr="http://riebinuvidusskola.lv/upload/pagegal/y89a7701_.jpg"/>
          <p:cNvPicPr>
            <a:picLocks noChangeAspect="1" noChangeArrowheads="1"/>
          </p:cNvPicPr>
          <p:nvPr/>
        </p:nvPicPr>
        <p:blipFill>
          <a:blip r:embed="rId4" cstate="print"/>
          <a:srcRect b="11457"/>
          <a:stretch>
            <a:fillRect/>
          </a:stretch>
        </p:blipFill>
        <p:spPr bwMode="auto">
          <a:xfrm>
            <a:off x="323528" y="260648"/>
            <a:ext cx="4343015" cy="2564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lv-LV" dirty="0"/>
          </a:p>
        </p:txBody>
      </p:sp>
      <p:pic>
        <p:nvPicPr>
          <p:cNvPr id="51202" name="Picture 2" descr="http://riebinuvidusskola.lv/upload/pagegal/y89a7883_1_-_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32656"/>
            <a:ext cx="4451648" cy="2965911"/>
          </a:xfrm>
          <a:prstGeom prst="rect">
            <a:avLst/>
          </a:prstGeom>
          <a:noFill/>
        </p:spPr>
      </p:pic>
      <p:pic>
        <p:nvPicPr>
          <p:cNvPr id="51204" name="Picture 4" descr="http://riebinuvidusskola.lv/upload/pagegal/y89a7902_1_-_cop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3429000"/>
            <a:ext cx="4667672" cy="3109837"/>
          </a:xfrm>
          <a:prstGeom prst="rect">
            <a:avLst/>
          </a:prstGeom>
          <a:noFill/>
        </p:spPr>
      </p:pic>
      <p:pic>
        <p:nvPicPr>
          <p:cNvPr id="51206" name="Picture 6" descr="http://riebinuvidusskola.lv/upload/pagegal/y89a7869_cop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76672"/>
            <a:ext cx="3998942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Y89A47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788024" cy="3192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Y89A47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429000"/>
            <a:ext cx="4794008" cy="3196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Y89A47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260647"/>
            <a:ext cx="4427984" cy="2951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Y89A4769.JPG"/>
          <p:cNvPicPr>
            <a:picLocks noChangeAspect="1"/>
          </p:cNvPicPr>
          <p:nvPr/>
        </p:nvPicPr>
        <p:blipFill>
          <a:blip r:embed="rId5" cstate="print"/>
          <a:srcRect r="25976" b="22039"/>
          <a:stretch>
            <a:fillRect/>
          </a:stretch>
        </p:blipFill>
        <p:spPr>
          <a:xfrm>
            <a:off x="4860033" y="3517452"/>
            <a:ext cx="4283968" cy="3007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riebinuvidusskola.lv/upload/pagegal/y89a1312.jpg"/>
          <p:cNvPicPr>
            <a:picLocks noChangeAspect="1" noChangeArrowheads="1"/>
          </p:cNvPicPr>
          <p:nvPr/>
        </p:nvPicPr>
        <p:blipFill>
          <a:blip r:embed="rId2" cstate="print"/>
          <a:srcRect b="13208"/>
          <a:stretch>
            <a:fillRect/>
          </a:stretch>
        </p:blipFill>
        <p:spPr bwMode="auto">
          <a:xfrm>
            <a:off x="179512" y="188640"/>
            <a:ext cx="5348616" cy="3096344"/>
          </a:xfrm>
          <a:prstGeom prst="rect">
            <a:avLst/>
          </a:prstGeom>
          <a:noFill/>
        </p:spPr>
      </p:pic>
      <p:pic>
        <p:nvPicPr>
          <p:cNvPr id="29700" name="Picture 4" descr="http://riebinuvidusskola.lv/upload/pagegal/y89a1273.jpg"/>
          <p:cNvPicPr>
            <a:picLocks noChangeAspect="1" noChangeArrowheads="1"/>
          </p:cNvPicPr>
          <p:nvPr/>
        </p:nvPicPr>
        <p:blipFill>
          <a:blip r:embed="rId3" cstate="print"/>
          <a:srcRect t="10980" b="13510"/>
          <a:stretch>
            <a:fillRect/>
          </a:stretch>
        </p:blipFill>
        <p:spPr bwMode="auto">
          <a:xfrm>
            <a:off x="323528" y="3645024"/>
            <a:ext cx="5289943" cy="2664296"/>
          </a:xfrm>
          <a:prstGeom prst="rect">
            <a:avLst/>
          </a:prstGeom>
          <a:noFill/>
        </p:spPr>
      </p:pic>
      <p:pic>
        <p:nvPicPr>
          <p:cNvPr id="29702" name="Picture 6" descr="http://riebinuvidusskola.lv/upload/pagegal/y89a8173_%D0%BA%D0%BE%D0%BF%D0%B8%D1%8F.jpg"/>
          <p:cNvPicPr>
            <a:picLocks noChangeAspect="1" noChangeArrowheads="1"/>
          </p:cNvPicPr>
          <p:nvPr/>
        </p:nvPicPr>
        <p:blipFill>
          <a:blip r:embed="rId4" cstate="print"/>
          <a:srcRect r="34330"/>
          <a:stretch>
            <a:fillRect/>
          </a:stretch>
        </p:blipFill>
        <p:spPr bwMode="auto">
          <a:xfrm>
            <a:off x="5580112" y="188640"/>
            <a:ext cx="3229654" cy="3276626"/>
          </a:xfrm>
          <a:prstGeom prst="rect">
            <a:avLst/>
          </a:prstGeom>
          <a:noFill/>
        </p:spPr>
      </p:pic>
      <p:pic>
        <p:nvPicPr>
          <p:cNvPr id="29704" name="Picture 8" descr="http://riebinuvidusskola.lv/upload/pagegal/y89a8174_1.jpg"/>
          <p:cNvPicPr>
            <a:picLocks noChangeAspect="1" noChangeArrowheads="1"/>
          </p:cNvPicPr>
          <p:nvPr/>
        </p:nvPicPr>
        <p:blipFill>
          <a:blip r:embed="rId5" cstate="print"/>
          <a:srcRect b="32058"/>
          <a:stretch>
            <a:fillRect/>
          </a:stretch>
        </p:blipFill>
        <p:spPr bwMode="auto">
          <a:xfrm>
            <a:off x="6012160" y="3717032"/>
            <a:ext cx="2376264" cy="2597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bildes gundai\Y89A87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501008"/>
            <a:ext cx="3780474" cy="2520136"/>
          </a:xfrm>
          <a:prstGeom prst="rect">
            <a:avLst/>
          </a:prstGeom>
          <a:noFill/>
        </p:spPr>
      </p:pic>
      <p:pic>
        <p:nvPicPr>
          <p:cNvPr id="2053" name="Picture 5" descr="E:\bildes gundai\P93000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3504389" cy="2628292"/>
          </a:xfrm>
          <a:prstGeom prst="rect">
            <a:avLst/>
          </a:prstGeom>
          <a:noFill/>
        </p:spPr>
      </p:pic>
      <p:pic>
        <p:nvPicPr>
          <p:cNvPr id="1026" name="Picture 2" descr="H:\bildes gundai\_MG_71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620688"/>
            <a:ext cx="3744416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bildes gundai\_MG_71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4464496" cy="2976331"/>
          </a:xfrm>
          <a:prstGeom prst="rect">
            <a:avLst/>
          </a:prstGeom>
          <a:noFill/>
        </p:spPr>
      </p:pic>
      <p:pic>
        <p:nvPicPr>
          <p:cNvPr id="2051" name="Picture 3" descr="H:\bildes gundai\P10403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501008"/>
            <a:ext cx="4104456" cy="3078342"/>
          </a:xfrm>
          <a:prstGeom prst="rect">
            <a:avLst/>
          </a:prstGeom>
          <a:noFill/>
        </p:spPr>
      </p:pic>
      <p:pic>
        <p:nvPicPr>
          <p:cNvPr id="2052" name="Picture 4" descr="H:\bildes gundai\P10507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764704"/>
            <a:ext cx="3960440" cy="5280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27584" y="3068960"/>
            <a:ext cx="7467600" cy="11430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4800" b="1" i="0" u="sng" strike="noStrike" kern="1200" cap="sm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Labdarība</a:t>
            </a:r>
            <a:r>
              <a:rPr kumimoji="0" lang="lv-LV" sz="4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lv-LV" sz="4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– bagāts ir nevis tas, kam ir daudz, bet gan tas, kam ir ko dot</a:t>
            </a:r>
            <a:endParaRPr kumimoji="0" lang="lv-LV" sz="4800" b="1" i="0" u="none" strike="noStrike" kern="1200" cap="small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>
                <a:solidFill>
                  <a:srgbClr val="FF0000"/>
                </a:solidFill>
              </a:rPr>
              <a:t>Parlaments iepriecina vecos ļaudis katru gadu ar jaunām dāvaniņām:</a:t>
            </a:r>
            <a:endParaRPr lang="lv-LV" dirty="0">
              <a:solidFill>
                <a:srgbClr val="FF0000"/>
              </a:solidFill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3701008"/>
          </a:xfrm>
        </p:spPr>
        <p:txBody>
          <a:bodyPr>
            <a:normAutofit fontScale="92500" lnSpcReduction="10000"/>
          </a:bodyPr>
          <a:lstStyle/>
          <a:p>
            <a:r>
              <a:rPr lang="lv-LV" dirty="0" smtClean="0"/>
              <a:t>Zeķītēm</a:t>
            </a:r>
          </a:p>
          <a:p>
            <a:r>
              <a:rPr lang="lv-LV" dirty="0" smtClean="0"/>
              <a:t>Cimdiņiem</a:t>
            </a:r>
          </a:p>
          <a:p>
            <a:r>
              <a:rPr lang="lv-LV" dirty="0" smtClean="0"/>
              <a:t>Adventes vanagiem</a:t>
            </a:r>
          </a:p>
          <a:p>
            <a:r>
              <a:rPr lang="lv-LV" dirty="0" smtClean="0"/>
              <a:t>Zāļu tējiņām</a:t>
            </a:r>
          </a:p>
          <a:p>
            <a:r>
              <a:rPr lang="lv-LV" dirty="0" smtClean="0"/>
              <a:t>Ābolu smaidiņiem (gardumi)</a:t>
            </a:r>
          </a:p>
          <a:p>
            <a:r>
              <a:rPr lang="lv-LV" dirty="0" smtClean="0"/>
              <a:t>Mīkstiem spilveniem</a:t>
            </a:r>
          </a:p>
          <a:p>
            <a:r>
              <a:rPr lang="lv-LV" dirty="0" smtClean="0"/>
              <a:t>Ievārījumiem</a:t>
            </a:r>
          </a:p>
          <a:p>
            <a:r>
              <a:rPr lang="lv-LV" dirty="0" smtClean="0"/>
              <a:t>Keramikas izstrādājumiem</a:t>
            </a:r>
          </a:p>
          <a:p>
            <a:r>
              <a:rPr lang="lv-LV" dirty="0" smtClean="0"/>
              <a:t>Un priecējam arī ar maziem koncertiņiem un izrādēm</a:t>
            </a:r>
          </a:p>
          <a:p>
            <a:endParaRPr lang="lv-LV" dirty="0" smtClean="0"/>
          </a:p>
          <a:p>
            <a:endParaRPr lang="lv-LV" dirty="0" smtClean="0"/>
          </a:p>
          <a:p>
            <a:endParaRPr lang="lv-LV" dirty="0" smtClean="0"/>
          </a:p>
          <a:p>
            <a:endParaRPr lang="lv-LV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27584" y="5661248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000" b="1" dirty="0" smtClean="0"/>
              <a:t>Mūsu idejas neapsīkst  un esam jau izdomājuši, ko dāvināsim nākamajā mācību gadā</a:t>
            </a:r>
            <a:endParaRPr lang="lv-LV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19.JPG"/>
          <p:cNvPicPr>
            <a:picLocks noChangeAspect="1"/>
          </p:cNvPicPr>
          <p:nvPr/>
        </p:nvPicPr>
        <p:blipFill>
          <a:blip r:embed="rId2" cstate="print"/>
          <a:srcRect l="4521" t="6027" r="5115" b="12602"/>
          <a:stretch>
            <a:fillRect/>
          </a:stretch>
        </p:blipFill>
        <p:spPr>
          <a:xfrm>
            <a:off x="179512" y="548680"/>
            <a:ext cx="3816424" cy="51548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DSC_01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3789040"/>
            <a:ext cx="3996444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DSC_0175.JPG"/>
          <p:cNvPicPr>
            <a:picLocks noChangeAspect="1"/>
          </p:cNvPicPr>
          <p:nvPr/>
        </p:nvPicPr>
        <p:blipFill>
          <a:blip r:embed="rId4" cstate="print"/>
          <a:srcRect l="2963"/>
          <a:stretch>
            <a:fillRect/>
          </a:stretch>
        </p:blipFill>
        <p:spPr>
          <a:xfrm>
            <a:off x="4283968" y="188640"/>
            <a:ext cx="4716524" cy="3240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:\bildes gundai\DSC003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3991218" cy="5321624"/>
          </a:xfrm>
          <a:prstGeom prst="rect">
            <a:avLst/>
          </a:prstGeom>
          <a:noFill/>
        </p:spPr>
      </p:pic>
      <p:pic>
        <p:nvPicPr>
          <p:cNvPr id="6147" name="Picture 3" descr="H:\bildes gundai\DSC003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548680"/>
            <a:ext cx="4158003" cy="3118502"/>
          </a:xfrm>
          <a:prstGeom prst="rect">
            <a:avLst/>
          </a:prstGeom>
          <a:noFill/>
        </p:spPr>
      </p:pic>
      <p:pic>
        <p:nvPicPr>
          <p:cNvPr id="6148" name="Picture 4" descr="H:\bildes gundai\DSCN12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861031"/>
            <a:ext cx="3672408" cy="27545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H:\bildes gundai\DSCN12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4027793" cy="3021087"/>
          </a:xfrm>
          <a:prstGeom prst="rect">
            <a:avLst/>
          </a:prstGeom>
          <a:noFill/>
        </p:spPr>
      </p:pic>
      <p:pic>
        <p:nvPicPr>
          <p:cNvPr id="7172" name="Picture 4" descr="H:\bildes gundai\DSCN12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59" y="3933056"/>
            <a:ext cx="3343119" cy="2507541"/>
          </a:xfrm>
          <a:prstGeom prst="rect">
            <a:avLst/>
          </a:prstGeom>
          <a:noFill/>
        </p:spPr>
      </p:pic>
      <p:pic>
        <p:nvPicPr>
          <p:cNvPr id="7173" name="Picture 5" descr="H:\bildes gundai\DSCN12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76672"/>
            <a:ext cx="4128405" cy="3096552"/>
          </a:xfrm>
          <a:prstGeom prst="rect">
            <a:avLst/>
          </a:prstGeom>
          <a:noFill/>
        </p:spPr>
      </p:pic>
      <p:pic>
        <p:nvPicPr>
          <p:cNvPr id="7174" name="Picture 6" descr="H:\bildes gundai\DSCN13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717032"/>
            <a:ext cx="3920311" cy="29404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:\bildes gundai\DSCN13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220857" cy="3165897"/>
          </a:xfrm>
          <a:prstGeom prst="rect">
            <a:avLst/>
          </a:prstGeom>
          <a:noFill/>
        </p:spPr>
      </p:pic>
      <p:pic>
        <p:nvPicPr>
          <p:cNvPr id="8195" name="Picture 3" descr="H:\bildes gundai\DSCN13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60648"/>
            <a:ext cx="4064397" cy="3048542"/>
          </a:xfrm>
          <a:prstGeom prst="rect">
            <a:avLst/>
          </a:prstGeom>
          <a:noFill/>
        </p:spPr>
      </p:pic>
      <p:pic>
        <p:nvPicPr>
          <p:cNvPr id="8196" name="Picture 4" descr="H:\bildes gundai\DSCN13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573016"/>
            <a:ext cx="3932848" cy="2949873"/>
          </a:xfrm>
          <a:prstGeom prst="rect">
            <a:avLst/>
          </a:prstGeom>
          <a:noFill/>
        </p:spPr>
      </p:pic>
      <p:pic>
        <p:nvPicPr>
          <p:cNvPr id="8197" name="Picture 5" descr="H:\bildes gundai\DSCN13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501008"/>
            <a:ext cx="3995615" cy="29969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2640293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DSC_0282.JPG"/>
          <p:cNvPicPr>
            <a:picLocks noChangeAspect="1"/>
          </p:cNvPicPr>
          <p:nvPr/>
        </p:nvPicPr>
        <p:blipFill>
          <a:blip r:embed="rId3" cstate="print"/>
          <a:srcRect t="17801"/>
          <a:stretch>
            <a:fillRect/>
          </a:stretch>
        </p:blipFill>
        <p:spPr>
          <a:xfrm>
            <a:off x="3779912" y="4135256"/>
            <a:ext cx="4968552" cy="2722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DSC_03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824" y="236646"/>
            <a:ext cx="5688632" cy="37924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DSC_03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4293097"/>
            <a:ext cx="3492386" cy="2328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30" name="Picture 6" descr="http://riebinuvidusskola.lv/upload/pagegal/273948_dsc_00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404664"/>
            <a:ext cx="4539341" cy="3024336"/>
          </a:xfrm>
          <a:prstGeom prst="rect">
            <a:avLst/>
          </a:prstGeom>
          <a:noFill/>
        </p:spPr>
      </p:pic>
      <p:pic>
        <p:nvPicPr>
          <p:cNvPr id="52232" name="Picture 8" descr="http://riebinuvidusskola.lv/upload/pagegal/p10703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3731568" cy="2798676"/>
          </a:xfrm>
          <a:prstGeom prst="rect">
            <a:avLst/>
          </a:prstGeom>
          <a:noFill/>
        </p:spPr>
      </p:pic>
      <p:pic>
        <p:nvPicPr>
          <p:cNvPr id="52234" name="Picture 10" descr="http://riebinuvidusskola.lv/upload/pagegal/p1070386.jpg"/>
          <p:cNvPicPr>
            <a:picLocks noChangeAspect="1" noChangeArrowheads="1"/>
          </p:cNvPicPr>
          <p:nvPr/>
        </p:nvPicPr>
        <p:blipFill>
          <a:blip r:embed="rId4" cstate="print"/>
          <a:srcRect t="12626"/>
          <a:stretch>
            <a:fillRect/>
          </a:stretch>
        </p:blipFill>
        <p:spPr bwMode="auto">
          <a:xfrm>
            <a:off x="755576" y="3284984"/>
            <a:ext cx="2855743" cy="3326904"/>
          </a:xfrm>
          <a:prstGeom prst="rect">
            <a:avLst/>
          </a:prstGeom>
          <a:noFill/>
        </p:spPr>
      </p:pic>
      <p:pic>
        <p:nvPicPr>
          <p:cNvPr id="52236" name="Picture 12" descr="http://riebinuvidusskola.lv/upload/pagegal/p10704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3645024"/>
            <a:ext cx="3888432" cy="29163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:\bildes gundai\DSCN13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4211960" cy="5615496"/>
          </a:xfrm>
          <a:prstGeom prst="rect">
            <a:avLst/>
          </a:prstGeom>
          <a:noFill/>
        </p:spPr>
      </p:pic>
      <p:pic>
        <p:nvPicPr>
          <p:cNvPr id="9219" name="Picture 3" descr="H:\bildes gundai\DSCN13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620688"/>
            <a:ext cx="4104456" cy="54721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:\bildes gundai\DSCN13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4104664" cy="3078746"/>
          </a:xfrm>
          <a:prstGeom prst="rect">
            <a:avLst/>
          </a:prstGeom>
          <a:noFill/>
        </p:spPr>
      </p:pic>
      <p:pic>
        <p:nvPicPr>
          <p:cNvPr id="10243" name="Picture 3" descr="H:\bildes gundai\P10206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60648"/>
            <a:ext cx="4296477" cy="3222358"/>
          </a:xfrm>
          <a:prstGeom prst="rect">
            <a:avLst/>
          </a:prstGeom>
          <a:noFill/>
        </p:spPr>
      </p:pic>
      <p:pic>
        <p:nvPicPr>
          <p:cNvPr id="10244" name="Picture 4" descr="H:\bildes gundai\P10206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5" y="3645024"/>
            <a:ext cx="3936437" cy="2952328"/>
          </a:xfrm>
          <a:prstGeom prst="rect">
            <a:avLst/>
          </a:prstGeom>
          <a:noFill/>
        </p:spPr>
      </p:pic>
      <p:pic>
        <p:nvPicPr>
          <p:cNvPr id="10245" name="Picture 5" descr="H:\bildes gundai\P102067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3717032"/>
            <a:ext cx="2355726" cy="3140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:\bildes gundai\P10206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2636"/>
            <a:ext cx="4104456" cy="3078342"/>
          </a:xfrm>
          <a:prstGeom prst="rect">
            <a:avLst/>
          </a:prstGeom>
          <a:noFill/>
        </p:spPr>
      </p:pic>
      <p:pic>
        <p:nvPicPr>
          <p:cNvPr id="14339" name="Picture 3" descr="H:\bildes gundai\P10206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60648"/>
            <a:ext cx="4091946" cy="3068960"/>
          </a:xfrm>
          <a:prstGeom prst="rect">
            <a:avLst/>
          </a:prstGeom>
          <a:noFill/>
        </p:spPr>
      </p:pic>
      <p:pic>
        <p:nvPicPr>
          <p:cNvPr id="14340" name="Picture 4" descr="H:\bildes gundai\P102069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5" y="3645024"/>
            <a:ext cx="3899925" cy="2924944"/>
          </a:xfrm>
          <a:prstGeom prst="rect">
            <a:avLst/>
          </a:prstGeom>
          <a:noFill/>
        </p:spPr>
      </p:pic>
      <p:pic>
        <p:nvPicPr>
          <p:cNvPr id="14341" name="Picture 5" descr="H:\bildes gundai\P10704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573016"/>
            <a:ext cx="3960440" cy="297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riebinuvidusskola.lv/upload/pagegal/dsc_01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8640"/>
            <a:ext cx="5099720" cy="3397689"/>
          </a:xfrm>
          <a:prstGeom prst="rect">
            <a:avLst/>
          </a:prstGeom>
          <a:noFill/>
        </p:spPr>
      </p:pic>
      <p:pic>
        <p:nvPicPr>
          <p:cNvPr id="53252" name="Picture 4" descr="http://riebinuvidusskola.lv/upload/pagegal/dsc_0108.jpg"/>
          <p:cNvPicPr>
            <a:picLocks noChangeAspect="1" noChangeArrowheads="1"/>
          </p:cNvPicPr>
          <p:nvPr/>
        </p:nvPicPr>
        <p:blipFill>
          <a:blip r:embed="rId3" cstate="print"/>
          <a:srcRect b="14647"/>
          <a:stretch>
            <a:fillRect/>
          </a:stretch>
        </p:blipFill>
        <p:spPr bwMode="auto">
          <a:xfrm>
            <a:off x="539552" y="0"/>
            <a:ext cx="2620398" cy="3356992"/>
          </a:xfrm>
          <a:prstGeom prst="rect">
            <a:avLst/>
          </a:prstGeom>
          <a:noFill/>
        </p:spPr>
      </p:pic>
      <p:pic>
        <p:nvPicPr>
          <p:cNvPr id="53254" name="Picture 6" descr="http://riebinuvidusskola.lv/upload/pagegal/dscn13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645024"/>
            <a:ext cx="3528392" cy="2646294"/>
          </a:xfrm>
          <a:prstGeom prst="rect">
            <a:avLst/>
          </a:prstGeom>
          <a:noFill/>
        </p:spPr>
      </p:pic>
      <p:pic>
        <p:nvPicPr>
          <p:cNvPr id="53256" name="Picture 8" descr="http://riebinuvidusskola.lv/upload/pagegal/dscn1348.jpg"/>
          <p:cNvPicPr>
            <a:picLocks noChangeAspect="1" noChangeArrowheads="1"/>
          </p:cNvPicPr>
          <p:nvPr/>
        </p:nvPicPr>
        <p:blipFill>
          <a:blip r:embed="rId5" cstate="print"/>
          <a:srcRect t="20941"/>
          <a:stretch>
            <a:fillRect/>
          </a:stretch>
        </p:blipFill>
        <p:spPr bwMode="auto">
          <a:xfrm>
            <a:off x="3995936" y="3717032"/>
            <a:ext cx="4739680" cy="28103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:\bildes gundai\DSC_01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717032"/>
            <a:ext cx="4103948" cy="2735965"/>
          </a:xfrm>
          <a:prstGeom prst="rect">
            <a:avLst/>
          </a:prstGeom>
          <a:noFill/>
        </p:spPr>
      </p:pic>
      <p:pic>
        <p:nvPicPr>
          <p:cNvPr id="4099" name="Picture 3" descr="H:\bildes gundai\DSC_01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6"/>
            <a:ext cx="4428492" cy="2952328"/>
          </a:xfrm>
          <a:prstGeom prst="rect">
            <a:avLst/>
          </a:prstGeom>
          <a:noFill/>
        </p:spPr>
      </p:pic>
      <p:pic>
        <p:nvPicPr>
          <p:cNvPr id="4101" name="Picture 5" descr="H:\bildes gundai\DSC_03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573016"/>
            <a:ext cx="4248472" cy="2832315"/>
          </a:xfrm>
          <a:prstGeom prst="rect">
            <a:avLst/>
          </a:prstGeom>
          <a:noFill/>
        </p:spPr>
      </p:pic>
      <p:pic>
        <p:nvPicPr>
          <p:cNvPr id="4102" name="Picture 6" descr="H:\bildes gundai\SL3800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332656"/>
            <a:ext cx="3667061" cy="2750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H:\bildes gundai\SL3800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3672408" cy="2754306"/>
          </a:xfrm>
          <a:prstGeom prst="rect">
            <a:avLst/>
          </a:prstGeom>
          <a:noFill/>
        </p:spPr>
      </p:pic>
      <p:pic>
        <p:nvPicPr>
          <p:cNvPr id="16388" name="Picture 4" descr="H:\bildes gundai\SL3800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501008"/>
            <a:ext cx="3980112" cy="2985084"/>
          </a:xfrm>
          <a:prstGeom prst="rect">
            <a:avLst/>
          </a:prstGeom>
          <a:noFill/>
        </p:spPr>
      </p:pic>
      <p:pic>
        <p:nvPicPr>
          <p:cNvPr id="16389" name="Picture 5" descr="H:\bildes gundai\SL3800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196752"/>
            <a:ext cx="3672408" cy="489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:\bildes gundai\SL3800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4464496" cy="3348372"/>
          </a:xfrm>
          <a:prstGeom prst="rect">
            <a:avLst/>
          </a:prstGeom>
          <a:noFill/>
        </p:spPr>
      </p:pic>
      <p:pic>
        <p:nvPicPr>
          <p:cNvPr id="17411" name="Picture 3" descr="H:\bildes gundai\SL3800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861048"/>
            <a:ext cx="3611893" cy="2708920"/>
          </a:xfrm>
          <a:prstGeom prst="rect">
            <a:avLst/>
          </a:prstGeom>
          <a:noFill/>
        </p:spPr>
      </p:pic>
      <p:pic>
        <p:nvPicPr>
          <p:cNvPr id="17412" name="Picture 4" descr="H:\bildes gundai\SL3800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476672"/>
            <a:ext cx="3888432" cy="2916324"/>
          </a:xfrm>
          <a:prstGeom prst="rect">
            <a:avLst/>
          </a:prstGeom>
          <a:noFill/>
        </p:spPr>
      </p:pic>
      <p:pic>
        <p:nvPicPr>
          <p:cNvPr id="17413" name="Picture 5" descr="H:\bildes gundai\SL3800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3789040"/>
            <a:ext cx="3726560" cy="27949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E:\bildes gundai\SL3800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2664296" cy="3552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6" name="Picture 4" descr="E:\bildes gundai\SL3800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404664"/>
            <a:ext cx="432048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7" name="Picture 5" descr="E:\bildes gundai\P10206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717032"/>
            <a:ext cx="3899925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4" name="Picture 2" descr="H:\bildes gundai\SL38005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4005064"/>
            <a:ext cx="3384376" cy="2538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bildes gundai\IMG_22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3312368" cy="4416491"/>
          </a:xfrm>
          <a:prstGeom prst="rect">
            <a:avLst/>
          </a:prstGeom>
          <a:noFill/>
        </p:spPr>
      </p:pic>
      <p:pic>
        <p:nvPicPr>
          <p:cNvPr id="12291" name="Picture 3" descr="E:\bildes gundai\IMG_22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0"/>
            <a:ext cx="5040560" cy="3780420"/>
          </a:xfrm>
          <a:prstGeom prst="rect">
            <a:avLst/>
          </a:prstGeom>
          <a:noFill/>
        </p:spPr>
      </p:pic>
      <p:pic>
        <p:nvPicPr>
          <p:cNvPr id="12292" name="Picture 4" descr="E:\bildes gundai\IMG_22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3347610"/>
            <a:ext cx="4680520" cy="35103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E:\bildes gundai\DSCN19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814194" cy="5085184"/>
          </a:xfrm>
          <a:prstGeom prst="rect">
            <a:avLst/>
          </a:prstGeom>
          <a:noFill/>
        </p:spPr>
      </p:pic>
      <p:pic>
        <p:nvPicPr>
          <p:cNvPr id="14340" name="Picture 4" descr="E:\bildes gundai\DSCN1907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514362"/>
            <a:ext cx="3960440" cy="5280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27584" y="2852936"/>
            <a:ext cx="7467600" cy="11430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4800" b="1" u="sng" cap="sm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Brīvprātīgais darbs – </a:t>
            </a:r>
            <a:r>
              <a:rPr lang="lv-LV" sz="4800" b="1" cap="small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tas nav pienākums, tā ir iespēja</a:t>
            </a:r>
            <a:endParaRPr kumimoji="0" lang="lv-LV" sz="4800" b="1" i="0" u="none" strike="noStrike" kern="1200" cap="small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v-LV" dirty="0" smtClean="0">
                <a:solidFill>
                  <a:srgbClr val="FF0000"/>
                </a:solidFill>
              </a:rPr>
              <a:t>“Labo darbu nedēļā”, kas pie mums notiek septembra sākumā, mēs sakopjam:</a:t>
            </a:r>
            <a:endParaRPr lang="lv-LV" dirty="0">
              <a:solidFill>
                <a:srgbClr val="FF0000"/>
              </a:solidFill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908920"/>
          </a:xfrm>
        </p:spPr>
        <p:txBody>
          <a:bodyPr/>
          <a:lstStyle/>
          <a:p>
            <a:r>
              <a:rPr lang="lv-LV" dirty="0" smtClean="0"/>
              <a:t>Skolas teritoriju</a:t>
            </a:r>
          </a:p>
          <a:p>
            <a:r>
              <a:rPr lang="lv-LV" dirty="0" smtClean="0"/>
              <a:t>Parka teritoriju</a:t>
            </a:r>
          </a:p>
          <a:p>
            <a:r>
              <a:rPr lang="lv-LV" dirty="0" smtClean="0"/>
              <a:t>Kapus</a:t>
            </a:r>
          </a:p>
          <a:p>
            <a:r>
              <a:rPr lang="lv-LV" dirty="0" smtClean="0"/>
              <a:t>Piedalāmies labdarības tirdziņos, jo skolā aktīvi darbojas SMU</a:t>
            </a:r>
          </a:p>
          <a:p>
            <a:r>
              <a:rPr lang="lv-LV" dirty="0" smtClean="0"/>
              <a:t>Iepriecinām internāta bērnus</a:t>
            </a:r>
          </a:p>
          <a:p>
            <a:endParaRPr lang="lv-LV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4797152"/>
            <a:ext cx="6264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000" b="1" dirty="0" smtClean="0"/>
              <a:t>Labi darbi satuvina mūs visus un beigās ir prieks par padarīto</a:t>
            </a:r>
            <a:endParaRPr lang="lv-LV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_DSC04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147243"/>
            <a:ext cx="4084003" cy="2710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P908008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4149080"/>
            <a:ext cx="3367450" cy="2525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0" r="11029"/>
          <a:stretch/>
        </p:blipFill>
        <p:spPr>
          <a:xfrm>
            <a:off x="4788024" y="0"/>
            <a:ext cx="3972436" cy="4155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IMG_242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278650"/>
            <a:ext cx="4680520" cy="3510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riebinuvidusskola.lv/upload/pagegal/sl383416.jpg"/>
          <p:cNvPicPr>
            <a:picLocks noChangeAspect="1" noChangeArrowheads="1"/>
          </p:cNvPicPr>
          <p:nvPr/>
        </p:nvPicPr>
        <p:blipFill>
          <a:blip r:embed="rId2" cstate="print"/>
          <a:srcRect b="15376"/>
          <a:stretch>
            <a:fillRect/>
          </a:stretch>
        </p:blipFill>
        <p:spPr bwMode="auto">
          <a:xfrm>
            <a:off x="179512" y="260648"/>
            <a:ext cx="4608512" cy="2924944"/>
          </a:xfrm>
          <a:prstGeom prst="rect">
            <a:avLst/>
          </a:prstGeom>
          <a:noFill/>
        </p:spPr>
      </p:pic>
      <p:pic>
        <p:nvPicPr>
          <p:cNvPr id="21508" name="Picture 4" descr="http://riebinuvidusskola.lv/upload/pagegal/sl3834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573016"/>
            <a:ext cx="3764360" cy="2823270"/>
          </a:xfrm>
          <a:prstGeom prst="rect">
            <a:avLst/>
          </a:prstGeom>
          <a:noFill/>
        </p:spPr>
      </p:pic>
      <p:pic>
        <p:nvPicPr>
          <p:cNvPr id="21510" name="Picture 6" descr="http://riebinuvidusskola.lv/upload/pagegal/p92900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32656"/>
            <a:ext cx="4055435" cy="3041576"/>
          </a:xfrm>
          <a:prstGeom prst="rect">
            <a:avLst/>
          </a:prstGeom>
          <a:noFill/>
        </p:spPr>
      </p:pic>
      <p:pic>
        <p:nvPicPr>
          <p:cNvPr id="21512" name="Picture 8" descr="http://riebinuvidusskola.lv/upload/pagegal/p92900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501008"/>
            <a:ext cx="4139952" cy="31049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bildes gundai\PA1701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4631251" cy="3474095"/>
          </a:xfrm>
          <a:prstGeom prst="rect">
            <a:avLst/>
          </a:prstGeom>
          <a:noFill/>
        </p:spPr>
      </p:pic>
      <p:pic>
        <p:nvPicPr>
          <p:cNvPr id="9219" name="Picture 3" descr="E:\bildes gundai\DSC_0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501008"/>
            <a:ext cx="4711452" cy="3140968"/>
          </a:xfrm>
          <a:prstGeom prst="rect">
            <a:avLst/>
          </a:prstGeom>
          <a:noFill/>
        </p:spPr>
      </p:pic>
      <p:pic>
        <p:nvPicPr>
          <p:cNvPr id="9220" name="Picture 4" descr="E:\bildes gundai\DSC_00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476672"/>
            <a:ext cx="4139952" cy="2759969"/>
          </a:xfrm>
          <a:prstGeom prst="rect">
            <a:avLst/>
          </a:prstGeom>
          <a:noFill/>
        </p:spPr>
      </p:pic>
      <p:pic>
        <p:nvPicPr>
          <p:cNvPr id="12290" name="Picture 2" descr="H:\bildes gundai\DSCN152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3789040"/>
            <a:ext cx="3611603" cy="27089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27584" y="3068960"/>
            <a:ext cx="7467600" cy="11430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4800" b="1" u="sng" cap="sm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Lielie mazajiem</a:t>
            </a:r>
            <a:r>
              <a:rPr kumimoji="0" lang="lv-LV" sz="4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lv-LV" sz="4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– </a:t>
            </a:r>
            <a:r>
              <a:rPr lang="lv-LV" sz="4800" b="1" cap="small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</a:t>
            </a:r>
            <a:r>
              <a:rPr kumimoji="0" lang="lv-LV" sz="4800" b="1" i="0" u="none" strike="noStrike" kern="1200" cap="small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pēja</a:t>
            </a:r>
            <a:r>
              <a:rPr kumimoji="0" lang="lv-LV" sz="4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saprasties un būt par paraugu</a:t>
            </a:r>
            <a:endParaRPr kumimoji="0" lang="lv-LV" sz="4800" b="1" i="0" u="none" strike="noStrike" kern="1200" cap="small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>
                <a:solidFill>
                  <a:srgbClr val="FF0000"/>
                </a:solidFill>
              </a:rPr>
              <a:t>Pasākumi, kuri satuvina lielo klašu audzēkņus ar sākumskolas skolēniem</a:t>
            </a:r>
            <a:endParaRPr lang="lv-LV" dirty="0">
              <a:solidFill>
                <a:srgbClr val="FF0000"/>
              </a:solidFill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3701008"/>
          </a:xfrm>
        </p:spPr>
        <p:txBody>
          <a:bodyPr/>
          <a:lstStyle/>
          <a:p>
            <a:r>
              <a:rPr lang="lv-LV" dirty="0" smtClean="0"/>
              <a:t>Miķeļdienas tirdziņš</a:t>
            </a:r>
          </a:p>
          <a:p>
            <a:r>
              <a:rPr lang="lv-LV" dirty="0" smtClean="0"/>
              <a:t>Jautrās rudens stafetes</a:t>
            </a:r>
          </a:p>
          <a:p>
            <a:r>
              <a:rPr lang="lv-LV" dirty="0" smtClean="0"/>
              <a:t>100 dienas skolā 1.klasei</a:t>
            </a:r>
          </a:p>
          <a:p>
            <a:r>
              <a:rPr lang="lv-LV" dirty="0" smtClean="0"/>
              <a:t>Izzinoši tematiskie pasākumi</a:t>
            </a:r>
          </a:p>
          <a:p>
            <a:r>
              <a:rPr lang="lv-LV" dirty="0" smtClean="0"/>
              <a:t>Mis Atvasara un Misters Rudens</a:t>
            </a:r>
          </a:p>
          <a:p>
            <a:r>
              <a:rPr lang="lv-LV" dirty="0" smtClean="0"/>
              <a:t>Mis Sniegpārsliņa un Misters Sniegavīrs</a:t>
            </a:r>
          </a:p>
          <a:p>
            <a:r>
              <a:rPr lang="lv-LV" dirty="0" smtClean="0"/>
              <a:t>Somu svēršana</a:t>
            </a:r>
          </a:p>
          <a:p>
            <a:r>
              <a:rPr lang="lv-LV" dirty="0" smtClean="0"/>
              <a:t>Pasākumi vecākiem kopā ar saviem bērniem</a:t>
            </a:r>
          </a:p>
          <a:p>
            <a:endParaRPr lang="lv-LV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5733256"/>
            <a:ext cx="6192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000" b="1" dirty="0" smtClean="0"/>
              <a:t>Sākumskolas mazie skolēni izraibina mūsu skolas dzīvi</a:t>
            </a:r>
            <a:endParaRPr lang="lv-LV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riebinuvidusskola.lv/upload/pagegal/p10609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4296138" cy="3222104"/>
          </a:xfrm>
          <a:prstGeom prst="rect">
            <a:avLst/>
          </a:prstGeom>
          <a:noFill/>
        </p:spPr>
      </p:pic>
      <p:pic>
        <p:nvPicPr>
          <p:cNvPr id="19460" name="Picture 4" descr="http://riebinuvidusskola.lv/upload/pagegal/p10609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32656"/>
            <a:ext cx="4296139" cy="3222104"/>
          </a:xfrm>
          <a:prstGeom prst="rect">
            <a:avLst/>
          </a:prstGeom>
          <a:noFill/>
        </p:spPr>
      </p:pic>
      <p:pic>
        <p:nvPicPr>
          <p:cNvPr id="19462" name="Picture 6" descr="http://riebinuvidusskola.lv/upload/pagegal/dscn1153.jpg"/>
          <p:cNvPicPr>
            <a:picLocks noChangeAspect="1" noChangeArrowheads="1"/>
          </p:cNvPicPr>
          <p:nvPr/>
        </p:nvPicPr>
        <p:blipFill>
          <a:blip r:embed="rId4" cstate="print"/>
          <a:srcRect t="12435"/>
          <a:stretch>
            <a:fillRect/>
          </a:stretch>
        </p:blipFill>
        <p:spPr bwMode="auto">
          <a:xfrm>
            <a:off x="395536" y="3645024"/>
            <a:ext cx="4298953" cy="2823270"/>
          </a:xfrm>
          <a:prstGeom prst="rect">
            <a:avLst/>
          </a:prstGeom>
          <a:noFill/>
        </p:spPr>
      </p:pic>
      <p:pic>
        <p:nvPicPr>
          <p:cNvPr id="19464" name="Picture 8" descr="http://riebinuvidusskola.lv/upload/pagegal/dscn115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789040"/>
            <a:ext cx="3552395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riebinuvidusskola.lv/upload/pagegal/dscn1174.jpg"/>
          <p:cNvPicPr>
            <a:picLocks noChangeAspect="1" noChangeArrowheads="1"/>
          </p:cNvPicPr>
          <p:nvPr/>
        </p:nvPicPr>
        <p:blipFill>
          <a:blip r:embed="rId2" cstate="print"/>
          <a:srcRect l="4000" t="15713" r="8620" b="11712"/>
          <a:stretch>
            <a:fillRect/>
          </a:stretch>
        </p:blipFill>
        <p:spPr bwMode="auto">
          <a:xfrm>
            <a:off x="4139952" y="476672"/>
            <a:ext cx="4739456" cy="2952328"/>
          </a:xfrm>
          <a:prstGeom prst="rect">
            <a:avLst/>
          </a:prstGeom>
          <a:noFill/>
        </p:spPr>
      </p:pic>
      <p:pic>
        <p:nvPicPr>
          <p:cNvPr id="18436" name="Picture 4" descr="http://riebinuvidusskola.lv/upload/pagegal/dscn11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501008"/>
            <a:ext cx="4091947" cy="3068960"/>
          </a:xfrm>
          <a:prstGeom prst="rect">
            <a:avLst/>
          </a:prstGeom>
          <a:noFill/>
        </p:spPr>
      </p:pic>
      <p:pic>
        <p:nvPicPr>
          <p:cNvPr id="18438" name="Picture 6" descr="http://riebinuvidusskola.lv/upload/pagegal/dscn12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3861048"/>
            <a:ext cx="3611893" cy="2708920"/>
          </a:xfrm>
          <a:prstGeom prst="rect">
            <a:avLst/>
          </a:prstGeom>
          <a:noFill/>
        </p:spPr>
      </p:pic>
      <p:pic>
        <p:nvPicPr>
          <p:cNvPr id="18440" name="Picture 8" descr="http://riebinuvidusskola.lv/upload/pagegal/p1070118.jpg"/>
          <p:cNvPicPr>
            <a:picLocks noChangeAspect="1" noChangeArrowheads="1"/>
          </p:cNvPicPr>
          <p:nvPr/>
        </p:nvPicPr>
        <p:blipFill>
          <a:blip r:embed="rId5" cstate="print"/>
          <a:srcRect l="13846"/>
          <a:stretch>
            <a:fillRect/>
          </a:stretch>
        </p:blipFill>
        <p:spPr bwMode="auto">
          <a:xfrm>
            <a:off x="539552" y="332656"/>
            <a:ext cx="3357331" cy="2922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40538.JPG"/>
          <p:cNvPicPr>
            <a:picLocks noChangeAspect="1"/>
          </p:cNvPicPr>
          <p:nvPr/>
        </p:nvPicPr>
        <p:blipFill>
          <a:blip r:embed="rId2" cstate="print"/>
          <a:srcRect l="21277" r="12766"/>
          <a:stretch>
            <a:fillRect/>
          </a:stretch>
        </p:blipFill>
        <p:spPr>
          <a:xfrm>
            <a:off x="4932040" y="0"/>
            <a:ext cx="3168352" cy="3602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SL3865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861048"/>
            <a:ext cx="3995936" cy="299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SL389944.JPG"/>
          <p:cNvPicPr>
            <a:picLocks noChangeAspect="1"/>
          </p:cNvPicPr>
          <p:nvPr/>
        </p:nvPicPr>
        <p:blipFill>
          <a:blip r:embed="rId4" cstate="print"/>
          <a:srcRect t="16751"/>
          <a:stretch>
            <a:fillRect/>
          </a:stretch>
        </p:blipFill>
        <p:spPr>
          <a:xfrm>
            <a:off x="4644008" y="3501008"/>
            <a:ext cx="3024336" cy="3356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http://riebinuvidusskola.lv/upload/pagegal/y89a7932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32656"/>
            <a:ext cx="4539340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bildes gundai\Y89A7976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4067944" cy="2711963"/>
          </a:xfrm>
          <a:prstGeom prst="rect">
            <a:avLst/>
          </a:prstGeom>
          <a:noFill/>
        </p:spPr>
      </p:pic>
      <p:pic>
        <p:nvPicPr>
          <p:cNvPr id="4099" name="Picture 3" descr="E:\bildes gundai\Y89A45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573016"/>
            <a:ext cx="4603439" cy="3068959"/>
          </a:xfrm>
          <a:prstGeom prst="rect">
            <a:avLst/>
          </a:prstGeom>
          <a:noFill/>
        </p:spPr>
      </p:pic>
      <p:pic>
        <p:nvPicPr>
          <p:cNvPr id="4100" name="Picture 4" descr="E:\bildes gundai\SL3898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404664"/>
            <a:ext cx="3924944" cy="2943708"/>
          </a:xfrm>
          <a:prstGeom prst="rect">
            <a:avLst/>
          </a:prstGeom>
          <a:noFill/>
        </p:spPr>
      </p:pic>
      <p:pic>
        <p:nvPicPr>
          <p:cNvPr id="4102" name="Picture 6" descr="E:\bildes gundai\SL38656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717032"/>
            <a:ext cx="3753610" cy="2815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bildes gundai\SL3815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4765037" cy="3573778"/>
          </a:xfrm>
          <a:prstGeom prst="rect">
            <a:avLst/>
          </a:prstGeom>
          <a:noFill/>
        </p:spPr>
      </p:pic>
      <p:pic>
        <p:nvPicPr>
          <p:cNvPr id="7171" name="Picture 3" descr="E:\bildes gundai\lasm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0"/>
            <a:ext cx="2848149" cy="4276398"/>
          </a:xfrm>
          <a:prstGeom prst="rect">
            <a:avLst/>
          </a:prstGeom>
          <a:noFill/>
        </p:spPr>
      </p:pic>
      <p:pic>
        <p:nvPicPr>
          <p:cNvPr id="7172" name="Picture 4" descr="E:\bildes gundai\g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833664"/>
            <a:ext cx="4536504" cy="3024336"/>
          </a:xfrm>
          <a:prstGeom prst="rect">
            <a:avLst/>
          </a:prstGeom>
          <a:noFill/>
        </p:spPr>
      </p:pic>
      <p:pic>
        <p:nvPicPr>
          <p:cNvPr id="7173" name="Picture 5" descr="E:\bildes gundai\DSCN27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3717032"/>
            <a:ext cx="3751264" cy="28136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E:\bildes gundai\DSC_4655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4392488" cy="2928325"/>
          </a:xfrm>
          <a:prstGeom prst="rect">
            <a:avLst/>
          </a:prstGeom>
          <a:noFill/>
        </p:spPr>
      </p:pic>
      <p:pic>
        <p:nvPicPr>
          <p:cNvPr id="16387" name="Picture 3" descr="E:\bildes gundai\DSC_37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5320" y="3356992"/>
            <a:ext cx="4958680" cy="3302560"/>
          </a:xfrm>
          <a:prstGeom prst="rect">
            <a:avLst/>
          </a:prstGeom>
          <a:noFill/>
        </p:spPr>
      </p:pic>
      <p:pic>
        <p:nvPicPr>
          <p:cNvPr id="16388" name="Picture 4" descr="E:\bildes gundai\DSC_36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17032"/>
            <a:ext cx="4283586" cy="2852936"/>
          </a:xfrm>
          <a:prstGeom prst="rect">
            <a:avLst/>
          </a:prstGeom>
          <a:noFill/>
        </p:spPr>
      </p:pic>
      <p:pic>
        <p:nvPicPr>
          <p:cNvPr id="16389" name="Picture 5" descr="E:\bildes gundai\DSC_02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89945" y="260648"/>
            <a:ext cx="4754055" cy="31693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E:\bildes gundai\DSC_02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60648"/>
            <a:ext cx="4896544" cy="3264363"/>
          </a:xfrm>
          <a:prstGeom prst="rect">
            <a:avLst/>
          </a:prstGeom>
          <a:noFill/>
        </p:spPr>
      </p:pic>
      <p:pic>
        <p:nvPicPr>
          <p:cNvPr id="17412" name="Picture 4" descr="E:\bildes gundai\DSC_01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645024"/>
            <a:ext cx="4427984" cy="2951990"/>
          </a:xfrm>
          <a:prstGeom prst="rect">
            <a:avLst/>
          </a:prstGeom>
          <a:noFill/>
        </p:spPr>
      </p:pic>
      <p:pic>
        <p:nvPicPr>
          <p:cNvPr id="17413" name="Picture 5" descr="E:\bildes gundai\DSC_01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73016"/>
            <a:ext cx="4501233" cy="30008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:\bildes gundai\DSCN13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704333" cy="2778473"/>
          </a:xfrm>
          <a:prstGeom prst="rect">
            <a:avLst/>
          </a:prstGeom>
          <a:noFill/>
        </p:spPr>
      </p:pic>
      <p:pic>
        <p:nvPicPr>
          <p:cNvPr id="11267" name="Picture 3" descr="H:\bildes gundai\DSCN14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60648"/>
            <a:ext cx="4224177" cy="3168387"/>
          </a:xfrm>
          <a:prstGeom prst="rect">
            <a:avLst/>
          </a:prstGeom>
          <a:noFill/>
        </p:spPr>
      </p:pic>
      <p:pic>
        <p:nvPicPr>
          <p:cNvPr id="11268" name="Picture 4" descr="H:\bildes gundai\DSCN61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212976"/>
            <a:ext cx="2571957" cy="3429000"/>
          </a:xfrm>
          <a:prstGeom prst="rect">
            <a:avLst/>
          </a:prstGeom>
          <a:noFill/>
        </p:spPr>
      </p:pic>
      <p:pic>
        <p:nvPicPr>
          <p:cNvPr id="11269" name="Picture 5" descr="H:\bildes gundai\DSCN61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3645024"/>
            <a:ext cx="4015301" cy="3011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:\bildes gundai\P10304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4430549" cy="3322912"/>
          </a:xfrm>
          <a:prstGeom prst="rect">
            <a:avLst/>
          </a:prstGeom>
          <a:noFill/>
        </p:spPr>
      </p:pic>
      <p:pic>
        <p:nvPicPr>
          <p:cNvPr id="15363" name="Picture 3" descr="H:\bildes gundai\P10609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7536" y="0"/>
            <a:ext cx="4176464" cy="3132348"/>
          </a:xfrm>
          <a:prstGeom prst="rect">
            <a:avLst/>
          </a:prstGeom>
          <a:noFill/>
        </p:spPr>
      </p:pic>
      <p:pic>
        <p:nvPicPr>
          <p:cNvPr id="15364" name="Picture 4" descr="H:\bildes gundai\SL3898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717032"/>
            <a:ext cx="3803915" cy="2852936"/>
          </a:xfrm>
          <a:prstGeom prst="rect">
            <a:avLst/>
          </a:prstGeom>
          <a:noFill/>
        </p:spPr>
      </p:pic>
      <p:pic>
        <p:nvPicPr>
          <p:cNvPr id="15365" name="Picture 5" descr="H:\bildes gundai\Y89A449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3212976"/>
            <a:ext cx="2304256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27584" y="3068960"/>
            <a:ext cx="7467600" cy="11430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4800" b="1" u="sng" cap="sm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Sports</a:t>
            </a:r>
            <a:r>
              <a:rPr kumimoji="0" lang="lv-LV" sz="4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lv-LV" sz="4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– kā pozitīvu emociju un veselības avots </a:t>
            </a:r>
            <a:endParaRPr kumimoji="0" lang="lv-LV" sz="4800" b="1" i="0" u="none" strike="noStrike" kern="1200" cap="small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>
                <a:solidFill>
                  <a:srgbClr val="FF0000"/>
                </a:solidFill>
              </a:rPr>
              <a:t>Sportojot mēs radām laimes hormonu un satuvināmies</a:t>
            </a:r>
            <a:endParaRPr lang="lv-LV" dirty="0">
              <a:solidFill>
                <a:srgbClr val="FF0000"/>
              </a:solidFill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764904"/>
          </a:xfrm>
        </p:spPr>
        <p:txBody>
          <a:bodyPr/>
          <a:lstStyle/>
          <a:p>
            <a:r>
              <a:rPr lang="lv-LV" dirty="0" smtClean="0"/>
              <a:t>Tūrisma diena</a:t>
            </a:r>
          </a:p>
          <a:p>
            <a:r>
              <a:rPr lang="lv-LV" dirty="0" smtClean="0"/>
              <a:t>Sniegavīru celšana</a:t>
            </a:r>
          </a:p>
          <a:p>
            <a:r>
              <a:rPr lang="lv-LV" dirty="0" smtClean="0"/>
              <a:t>Rūķu skrējiens pēc piparkūkām</a:t>
            </a:r>
          </a:p>
          <a:p>
            <a:r>
              <a:rPr lang="lv-LV" dirty="0" smtClean="0"/>
              <a:t>Sniega diena</a:t>
            </a:r>
          </a:p>
          <a:p>
            <a:r>
              <a:rPr lang="lv-LV" dirty="0" smtClean="0"/>
              <a:t>Draudzības spēles</a:t>
            </a:r>
          </a:p>
          <a:p>
            <a:r>
              <a:rPr lang="lv-LV" dirty="0" smtClean="0"/>
              <a:t>Ģimenes un sporta svētki</a:t>
            </a:r>
            <a:endParaRPr lang="lv-LV" dirty="0"/>
          </a:p>
        </p:txBody>
      </p:sp>
      <p:sp>
        <p:nvSpPr>
          <p:cNvPr id="4" name="TextBox 3"/>
          <p:cNvSpPr txBox="1"/>
          <p:nvPr/>
        </p:nvSpPr>
        <p:spPr>
          <a:xfrm>
            <a:off x="1691680" y="5157192"/>
            <a:ext cx="51845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000" b="1" dirty="0" smtClean="0"/>
              <a:t>Uzvara nav galvenais, galvenais ir izjust visas burvīgās emocijas un veidot draudzīgu komandu</a:t>
            </a:r>
            <a:endParaRPr lang="lv-LV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D:\BILDES\Skola\2013\18.09.2013. Tūrisma diena\18.09.13. Tūrisma diena Andra\DSC_02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088563"/>
            <a:ext cx="5654154" cy="3769437"/>
          </a:xfrm>
          <a:prstGeom prst="rect">
            <a:avLst/>
          </a:prstGeom>
          <a:noFill/>
        </p:spPr>
      </p:pic>
      <p:pic>
        <p:nvPicPr>
          <p:cNvPr id="50179" name="Picture 3" descr="D:\BILDES\Skola\2013\18.09.2013. Tūrisma diena\Y89A5601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4006588" cy="2671059"/>
          </a:xfrm>
          <a:prstGeom prst="rect">
            <a:avLst/>
          </a:prstGeom>
          <a:noFill/>
        </p:spPr>
      </p:pic>
      <p:pic>
        <p:nvPicPr>
          <p:cNvPr id="50180" name="Picture 4" descr="D:\BILDES\Skola\2013\18.09.2013. Tūrisma diena\Y89A5483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260648"/>
            <a:ext cx="4104456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 descr="D:\BILDES\Skola\2013\21.09.2013. Vella rats\DSC_0046.JPG"/>
          <p:cNvPicPr>
            <a:picLocks noChangeAspect="1" noChangeArrowheads="1"/>
          </p:cNvPicPr>
          <p:nvPr/>
        </p:nvPicPr>
        <p:blipFill>
          <a:blip r:embed="rId2" cstate="print"/>
          <a:srcRect l="5543"/>
          <a:stretch>
            <a:fillRect/>
          </a:stretch>
        </p:blipFill>
        <p:spPr bwMode="auto">
          <a:xfrm>
            <a:off x="0" y="188640"/>
            <a:ext cx="4286511" cy="3025354"/>
          </a:xfrm>
          <a:prstGeom prst="rect">
            <a:avLst/>
          </a:prstGeom>
          <a:noFill/>
        </p:spPr>
      </p:pic>
      <p:pic>
        <p:nvPicPr>
          <p:cNvPr id="15363" name="Picture 3" descr="http://riebinuvidusskola.lv/upload/pagegal/dsc_00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573016"/>
            <a:ext cx="3668928" cy="2436168"/>
          </a:xfrm>
          <a:prstGeom prst="rect">
            <a:avLst/>
          </a:prstGeom>
          <a:noFill/>
        </p:spPr>
      </p:pic>
      <p:pic>
        <p:nvPicPr>
          <p:cNvPr id="15365" name="Picture 5" descr="http://riebinuvidusskola.lv/upload/pagegal/dsc_02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3284984"/>
            <a:ext cx="4771615" cy="3168352"/>
          </a:xfrm>
          <a:prstGeom prst="rect">
            <a:avLst/>
          </a:prstGeom>
          <a:noFill/>
        </p:spPr>
      </p:pic>
      <p:pic>
        <p:nvPicPr>
          <p:cNvPr id="15367" name="Picture 7" descr="http://riebini.lv/images/gallery_piccollection_156/1125367325.JPG"/>
          <p:cNvPicPr>
            <a:picLocks noChangeAspect="1" noChangeArrowheads="1"/>
          </p:cNvPicPr>
          <p:nvPr/>
        </p:nvPicPr>
        <p:blipFill>
          <a:blip r:embed="rId5" cstate="print"/>
          <a:srcRect t="16380"/>
          <a:stretch>
            <a:fillRect/>
          </a:stretch>
        </p:blipFill>
        <p:spPr bwMode="auto">
          <a:xfrm>
            <a:off x="4644008" y="476672"/>
            <a:ext cx="4004261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lv-LV" dirty="0"/>
          </a:p>
        </p:txBody>
      </p:sp>
      <p:pic>
        <p:nvPicPr>
          <p:cNvPr id="54274" name="Picture 2" descr="http://riebinuvidusskola.lv/upload/pagegal/p1280266.jpg"/>
          <p:cNvPicPr>
            <a:picLocks noChangeAspect="1" noChangeArrowheads="1"/>
          </p:cNvPicPr>
          <p:nvPr/>
        </p:nvPicPr>
        <p:blipFill>
          <a:blip r:embed="rId2" cstate="print"/>
          <a:srcRect t="22859" b="15422"/>
          <a:stretch>
            <a:fillRect/>
          </a:stretch>
        </p:blipFill>
        <p:spPr bwMode="auto">
          <a:xfrm>
            <a:off x="323528" y="620688"/>
            <a:ext cx="4200128" cy="1944216"/>
          </a:xfrm>
          <a:prstGeom prst="rect">
            <a:avLst/>
          </a:prstGeom>
          <a:noFill/>
        </p:spPr>
      </p:pic>
      <p:pic>
        <p:nvPicPr>
          <p:cNvPr id="54276" name="Picture 4" descr="http://riebinuvidusskola.lv/upload/pagegal/p12802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4451648" cy="3338736"/>
          </a:xfrm>
          <a:prstGeom prst="rect">
            <a:avLst/>
          </a:prstGeom>
          <a:noFill/>
        </p:spPr>
      </p:pic>
      <p:pic>
        <p:nvPicPr>
          <p:cNvPr id="54278" name="Picture 6" descr="http://riebinuvidusskola.lv/upload/pagegal/p12802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60648"/>
            <a:ext cx="3587552" cy="2690664"/>
          </a:xfrm>
          <a:prstGeom prst="rect">
            <a:avLst/>
          </a:prstGeom>
          <a:noFill/>
        </p:spPr>
      </p:pic>
      <p:pic>
        <p:nvPicPr>
          <p:cNvPr id="54280" name="Picture 8" descr="http://riebinuvidusskola.lv/upload/pagegal/p12802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429000"/>
            <a:ext cx="3912096" cy="2934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:\bildes gundai\DSC021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3995936" cy="2996952"/>
          </a:xfrm>
          <a:prstGeom prst="rect">
            <a:avLst/>
          </a:prstGeom>
          <a:noFill/>
        </p:spPr>
      </p:pic>
      <p:pic>
        <p:nvPicPr>
          <p:cNvPr id="15363" name="Picture 3" descr="E:\bildes gundai\DSC_01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3789040"/>
            <a:ext cx="4176264" cy="2786756"/>
          </a:xfrm>
          <a:prstGeom prst="rect">
            <a:avLst/>
          </a:prstGeom>
          <a:noFill/>
        </p:spPr>
      </p:pic>
      <p:pic>
        <p:nvPicPr>
          <p:cNvPr id="15364" name="Picture 4" descr="E:\bildes gundai\2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548680"/>
            <a:ext cx="4376008" cy="29200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E:\bildes gundai\_DSC24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3604263" cy="5564653"/>
          </a:xfrm>
          <a:prstGeom prst="rect">
            <a:avLst/>
          </a:prstGeom>
          <a:noFill/>
        </p:spPr>
      </p:pic>
      <p:pic>
        <p:nvPicPr>
          <p:cNvPr id="5" name="Picture 5" descr="E:\bildes gundai\_DSC24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916832"/>
            <a:ext cx="4752529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E:\bildes gundai\SL3819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4032448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8" name="Picture 4" descr="E:\bildes gundai\SL3819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789040"/>
            <a:ext cx="3756925" cy="2817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0" name="Picture 6" descr="E:\bildes gundai\IMG_35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404664"/>
            <a:ext cx="4464496" cy="3348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1" name="Picture 7" descr="E:\bildes gundai\IMG_349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887670"/>
            <a:ext cx="3960440" cy="297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E:\bildes gundai\IMG_34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932040" cy="3699030"/>
          </a:xfrm>
          <a:prstGeom prst="rect">
            <a:avLst/>
          </a:prstGeom>
          <a:noFill/>
        </p:spPr>
      </p:pic>
      <p:pic>
        <p:nvPicPr>
          <p:cNvPr id="11268" name="Picture 4" descr="E:\bildes gundai\IMG_34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7456" y="3185592"/>
            <a:ext cx="4896544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3568" y="2852936"/>
            <a:ext cx="7467600" cy="11430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4800" b="1" u="sng" cap="sm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Sadarbība</a:t>
            </a:r>
            <a:r>
              <a:rPr kumimoji="0" lang="lv-LV" sz="4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lv-LV" sz="4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– pozitīva domu un ideju apmaiņa</a:t>
            </a:r>
            <a:endParaRPr kumimoji="0" lang="lv-LV" sz="4800" b="1" i="0" u="none" strike="noStrike" kern="1200" cap="small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>
                <a:solidFill>
                  <a:srgbClr val="FF0000"/>
                </a:solidFill>
              </a:rPr>
              <a:t>Bez sakariem nav tik interesanti. Sadarbojamies ar:</a:t>
            </a:r>
            <a:endParaRPr lang="lv-LV" dirty="0">
              <a:solidFill>
                <a:srgbClr val="FF0000"/>
              </a:solidFill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133056"/>
          </a:xfrm>
        </p:spPr>
        <p:txBody>
          <a:bodyPr>
            <a:normAutofit lnSpcReduction="10000"/>
          </a:bodyPr>
          <a:lstStyle/>
          <a:p>
            <a:r>
              <a:rPr lang="lv-LV" dirty="0" smtClean="0"/>
              <a:t>Riebiņu vidusskolas vecāku padomi</a:t>
            </a:r>
          </a:p>
          <a:p>
            <a:r>
              <a:rPr lang="lv-LV" dirty="0" smtClean="0"/>
              <a:t>Riebiņu novada skolām</a:t>
            </a:r>
          </a:p>
          <a:p>
            <a:r>
              <a:rPr lang="lv-LV" dirty="0" smtClean="0"/>
              <a:t>Riebiņu novada domi</a:t>
            </a:r>
          </a:p>
          <a:p>
            <a:r>
              <a:rPr lang="lv-LV" dirty="0" smtClean="0"/>
              <a:t>Viļānu vidusskolu</a:t>
            </a:r>
          </a:p>
          <a:p>
            <a:r>
              <a:rPr lang="lv-LV" dirty="0" smtClean="0"/>
              <a:t>Varakļānu vidusskolu</a:t>
            </a:r>
          </a:p>
          <a:p>
            <a:r>
              <a:rPr lang="lv-LV" dirty="0" smtClean="0"/>
              <a:t>Zemessardzi</a:t>
            </a:r>
          </a:p>
          <a:p>
            <a:r>
              <a:rPr lang="lv-LV" dirty="0" smtClean="0"/>
              <a:t>Latvijas Sarkano Krustu</a:t>
            </a:r>
          </a:p>
          <a:p>
            <a:r>
              <a:rPr lang="lv-LV" dirty="0" smtClean="0"/>
              <a:t>Riebiņu novada centrālo bibliotēku</a:t>
            </a:r>
          </a:p>
          <a:p>
            <a:r>
              <a:rPr lang="lv-LV" dirty="0" smtClean="0"/>
              <a:t>Kultūras centru</a:t>
            </a:r>
          </a:p>
          <a:p>
            <a:r>
              <a:rPr lang="lv-LV" dirty="0" smtClean="0"/>
              <a:t>JIC “Pakāpieni”</a:t>
            </a:r>
          </a:p>
          <a:p>
            <a:endParaRPr lang="lv-LV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5733256"/>
            <a:ext cx="5976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000" b="1" dirty="0" smtClean="0"/>
              <a:t>Jo vairāk sabiedroto, jo vairāk ideju spējam piepildīt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89A5579.JPG"/>
          <p:cNvPicPr>
            <a:picLocks noChangeAspect="1"/>
          </p:cNvPicPr>
          <p:nvPr/>
        </p:nvPicPr>
        <p:blipFill>
          <a:blip r:embed="rId2" cstate="print"/>
          <a:srcRect l="7463" t="20149" b="14925"/>
          <a:stretch>
            <a:fillRect/>
          </a:stretch>
        </p:blipFill>
        <p:spPr>
          <a:xfrm>
            <a:off x="1547664" y="260648"/>
            <a:ext cx="6336705" cy="2963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DSC_01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3332991"/>
            <a:ext cx="4644008" cy="3096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DSC_007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356992"/>
            <a:ext cx="4212468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27584" y="3068960"/>
            <a:ext cx="7467600" cy="11430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4800" b="1" u="sng" cap="sm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Izglītošanās</a:t>
            </a:r>
            <a:r>
              <a:rPr kumimoji="0" lang="lv-LV" sz="4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lv-LV" sz="4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– ideju,</a:t>
            </a:r>
            <a:r>
              <a:rPr kumimoji="0" lang="lv-LV" sz="4800" b="1" i="0" u="none" strike="noStrike" kern="1200" cap="small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pieredzes un jaunu draugu iegūšana</a:t>
            </a:r>
            <a:endParaRPr kumimoji="0" lang="lv-LV" sz="4800" b="1" i="0" u="none" strike="noStrike" kern="1200" cap="small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>
                <a:solidFill>
                  <a:srgbClr val="FF0000"/>
                </a:solidFill>
              </a:rPr>
              <a:t>Zināšanas atver durvis jaunām iespējām</a:t>
            </a:r>
            <a:endParaRPr lang="lv-LV" dirty="0">
              <a:solidFill>
                <a:srgbClr val="FF0000"/>
              </a:solidFill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044824"/>
          </a:xfrm>
        </p:spPr>
        <p:txBody>
          <a:bodyPr>
            <a:normAutofit/>
          </a:bodyPr>
          <a:lstStyle/>
          <a:p>
            <a:r>
              <a:rPr lang="lv-LV" dirty="0" smtClean="0"/>
              <a:t>“Draudzīga skola” forumi un konferences</a:t>
            </a:r>
          </a:p>
          <a:p>
            <a:r>
              <a:rPr lang="lv-LV" dirty="0" smtClean="0"/>
              <a:t>Dažādas tikšanās</a:t>
            </a:r>
          </a:p>
          <a:p>
            <a:r>
              <a:rPr lang="lv-LV" dirty="0" smtClean="0"/>
              <a:t> Ēnu diena Saeimā</a:t>
            </a:r>
            <a:endParaRPr lang="lv-LV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4437112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000" b="1" dirty="0" smtClean="0"/>
              <a:t>Iegūstam ne tikai zināšanas, bet arī jaunus kontaktus</a:t>
            </a:r>
            <a:endParaRPr lang="lv-LV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42.jpg"/>
          <p:cNvPicPr>
            <a:picLocks noChangeAspect="1"/>
          </p:cNvPicPr>
          <p:nvPr/>
        </p:nvPicPr>
        <p:blipFill>
          <a:blip r:embed="rId2" cstate="print"/>
          <a:srcRect l="12979" t="35222" r="20980" b="5716"/>
          <a:stretch>
            <a:fillRect/>
          </a:stretch>
        </p:blipFill>
        <p:spPr>
          <a:xfrm>
            <a:off x="1115616" y="3188656"/>
            <a:ext cx="5832648" cy="3669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106.jpg"/>
          <p:cNvPicPr>
            <a:picLocks noChangeAspect="1"/>
          </p:cNvPicPr>
          <p:nvPr/>
        </p:nvPicPr>
        <p:blipFill>
          <a:blip r:embed="rId3" cstate="print"/>
          <a:srcRect t="15770" r="25851"/>
          <a:stretch>
            <a:fillRect/>
          </a:stretch>
        </p:blipFill>
        <p:spPr>
          <a:xfrm>
            <a:off x="395536" y="260648"/>
            <a:ext cx="3703692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_DSC606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260648"/>
            <a:ext cx="4428492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riebini.lv/images/gallery_piccollection_156/12509163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4144008" cy="2762672"/>
          </a:xfrm>
          <a:prstGeom prst="rect">
            <a:avLst/>
          </a:prstGeom>
          <a:noFill/>
        </p:spPr>
      </p:pic>
      <p:pic>
        <p:nvPicPr>
          <p:cNvPr id="55300" name="Picture 4" descr="http://riebini.lv/images/gallery_piccollection_156/3656635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3573016"/>
            <a:ext cx="4536504" cy="3024336"/>
          </a:xfrm>
          <a:prstGeom prst="rect">
            <a:avLst/>
          </a:prstGeom>
          <a:noFill/>
        </p:spPr>
      </p:pic>
      <p:pic>
        <p:nvPicPr>
          <p:cNvPr id="55302" name="Picture 6" descr="http://riebini.lv/images/gallery_piccollection_156/19619551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76672"/>
            <a:ext cx="4252020" cy="2834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004.JPG"/>
          <p:cNvPicPr>
            <a:picLocks noChangeAspect="1"/>
          </p:cNvPicPr>
          <p:nvPr/>
        </p:nvPicPr>
        <p:blipFill>
          <a:blip r:embed="rId2" cstate="print"/>
          <a:srcRect t="18323"/>
          <a:stretch>
            <a:fillRect/>
          </a:stretch>
        </p:blipFill>
        <p:spPr>
          <a:xfrm>
            <a:off x="3779912" y="260648"/>
            <a:ext cx="4716016" cy="2567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DSC_00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3140968"/>
            <a:ext cx="5575547" cy="3717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DSC_0044.JPG"/>
          <p:cNvPicPr>
            <a:picLocks noChangeAspect="1"/>
          </p:cNvPicPr>
          <p:nvPr/>
        </p:nvPicPr>
        <p:blipFill>
          <a:blip r:embed="rId4" cstate="print"/>
          <a:srcRect l="21376" r="11441"/>
          <a:stretch>
            <a:fillRect/>
          </a:stretch>
        </p:blipFill>
        <p:spPr>
          <a:xfrm>
            <a:off x="323528" y="0"/>
            <a:ext cx="3168352" cy="3144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27584" y="3068960"/>
            <a:ext cx="7467600" cy="11430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4800" b="1" u="sng" cap="sm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Mēs sakām paldies</a:t>
            </a:r>
            <a:r>
              <a:rPr kumimoji="0" lang="lv-LV" sz="4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lv-LV" sz="4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– novērtējam un pateicamies</a:t>
            </a:r>
            <a:endParaRPr kumimoji="0" lang="lv-LV" sz="4800" b="1" i="0" u="none" strike="noStrike" kern="1200" cap="small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>
                <a:solidFill>
                  <a:srgbClr val="FF0000"/>
                </a:solidFill>
              </a:rPr>
              <a:t>Iespēja izteikt pateicību</a:t>
            </a:r>
            <a:endParaRPr lang="lv-LV" dirty="0">
              <a:solidFill>
                <a:srgbClr val="FF0000"/>
              </a:solidFill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3773016"/>
          </a:xfrm>
        </p:spPr>
        <p:txBody>
          <a:bodyPr/>
          <a:lstStyle/>
          <a:p>
            <a:r>
              <a:rPr lang="lv-LV" dirty="0" smtClean="0"/>
              <a:t>12. un 9. klašu audzēkņiem tā ir nozīmīga akcija, jo, absolvējot skolu, ir iespēja izteikt visu to labo, kas ir sakrājies sirsniņā pa šiem daudzajiem pavadītajiem gadiem mīļajā skolā</a:t>
            </a:r>
          </a:p>
          <a:p>
            <a:r>
              <a:rPr lang="lv-LV" dirty="0" smtClean="0"/>
              <a:t>Visiem ir iespēja pateikties un novērtēt skolotāju, tehnisko darbinieku un direktores darbu</a:t>
            </a:r>
          </a:p>
          <a:p>
            <a:r>
              <a:rPr lang="lv-LV" dirty="0" smtClean="0"/>
              <a:t>Skolas direktore parlamentam dāvina iespēju doties ekskursijā. Tā ir kā pateicība mums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1600" y="5805264"/>
            <a:ext cx="6264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000" b="1" dirty="0" smtClean="0"/>
              <a:t>Ir tik patīkami, kad kāds pasaka šo vienkāršo vārdu – paldies</a:t>
            </a:r>
            <a:endParaRPr lang="lv-LV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389251.JPG"/>
          <p:cNvPicPr>
            <a:picLocks noChangeAspect="1"/>
          </p:cNvPicPr>
          <p:nvPr/>
        </p:nvPicPr>
        <p:blipFill>
          <a:blip r:embed="rId2" cstate="print"/>
          <a:srcRect l="9331" r="8425"/>
          <a:stretch>
            <a:fillRect/>
          </a:stretch>
        </p:blipFill>
        <p:spPr>
          <a:xfrm>
            <a:off x="323528" y="548680"/>
            <a:ext cx="3464522" cy="56166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SL3892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0"/>
            <a:ext cx="3186354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Y89A249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67944" y="3501008"/>
            <a:ext cx="4711452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bildes gundai\SL3892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0"/>
            <a:ext cx="3003798" cy="4005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E:\bildes gundai\SL3892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0"/>
            <a:ext cx="2808312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E:\bildes gundai\SL38248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933056"/>
            <a:ext cx="3899925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E:\bildes gundai\DSCN24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3717032"/>
            <a:ext cx="3899612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riebinuvidusskola.lv/upload/pagegal/dsc_0077.jpg"/>
          <p:cNvPicPr>
            <a:picLocks noChangeAspect="1" noChangeArrowheads="1"/>
          </p:cNvPicPr>
          <p:nvPr/>
        </p:nvPicPr>
        <p:blipFill>
          <a:blip r:embed="rId2" cstate="print"/>
          <a:srcRect l="9765" t="24112"/>
          <a:stretch>
            <a:fillRect/>
          </a:stretch>
        </p:blipFill>
        <p:spPr bwMode="auto">
          <a:xfrm>
            <a:off x="5076056" y="260648"/>
            <a:ext cx="3824925" cy="2492896"/>
          </a:xfrm>
          <a:prstGeom prst="rect">
            <a:avLst/>
          </a:prstGeom>
          <a:noFill/>
        </p:spPr>
      </p:pic>
      <p:pic>
        <p:nvPicPr>
          <p:cNvPr id="7174" name="Picture 6" descr="http://riebinuvidusskola.lv/upload/pagegal/dsc_0015.jpg"/>
          <p:cNvPicPr>
            <a:picLocks noChangeAspect="1" noChangeArrowheads="1"/>
          </p:cNvPicPr>
          <p:nvPr/>
        </p:nvPicPr>
        <p:blipFill>
          <a:blip r:embed="rId3" cstate="print"/>
          <a:srcRect r="14333"/>
          <a:stretch>
            <a:fillRect/>
          </a:stretch>
        </p:blipFill>
        <p:spPr bwMode="auto">
          <a:xfrm>
            <a:off x="251520" y="0"/>
            <a:ext cx="4680520" cy="3644255"/>
          </a:xfrm>
          <a:prstGeom prst="rect">
            <a:avLst/>
          </a:prstGeom>
          <a:noFill/>
        </p:spPr>
      </p:pic>
      <p:pic>
        <p:nvPicPr>
          <p:cNvPr id="7176" name="Picture 8" descr="http://riebinuvidusskola.lv/upload/pagegal/dsc_01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861048"/>
            <a:ext cx="3844280" cy="2564135"/>
          </a:xfrm>
          <a:prstGeom prst="rect">
            <a:avLst/>
          </a:prstGeom>
          <a:noFill/>
        </p:spPr>
      </p:pic>
      <p:pic>
        <p:nvPicPr>
          <p:cNvPr id="7178" name="Picture 10" descr="http://riebinuvidusskola.lv/upload/pagegal/dsc_014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2780928"/>
            <a:ext cx="2558857" cy="3836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:\bildes gundai\DSC_02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88640"/>
            <a:ext cx="5035488" cy="3356992"/>
          </a:xfrm>
          <a:prstGeom prst="rect">
            <a:avLst/>
          </a:prstGeom>
          <a:noFill/>
        </p:spPr>
      </p:pic>
      <p:pic>
        <p:nvPicPr>
          <p:cNvPr id="3077" name="Picture 5" descr="H:\bildes gundai\DSC_02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645024"/>
            <a:ext cx="4387417" cy="2924944"/>
          </a:xfrm>
          <a:prstGeom prst="rect">
            <a:avLst/>
          </a:prstGeom>
          <a:noFill/>
        </p:spPr>
      </p:pic>
      <p:pic>
        <p:nvPicPr>
          <p:cNvPr id="3078" name="Picture 6" descr="H:\bildes gundai\DSC_02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3645024"/>
            <a:ext cx="4213201" cy="2808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:\bildes gundai\DSC_02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4263016" cy="6394525"/>
          </a:xfrm>
          <a:prstGeom prst="rect">
            <a:avLst/>
          </a:prstGeom>
          <a:noFill/>
        </p:spPr>
      </p:pic>
      <p:pic>
        <p:nvPicPr>
          <p:cNvPr id="5" name="Picture 4" descr="H:\bildes gundai\DSC_01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684" y="260648"/>
            <a:ext cx="4357316" cy="2904877"/>
          </a:xfrm>
          <a:prstGeom prst="rect">
            <a:avLst/>
          </a:prstGeom>
          <a:noFill/>
        </p:spPr>
      </p:pic>
      <p:pic>
        <p:nvPicPr>
          <p:cNvPr id="4" name="Picture 3" descr="H:\bildes gundai\DSC_01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789040"/>
            <a:ext cx="3954649" cy="26364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15616" y="1340768"/>
            <a:ext cx="6910536" cy="189436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sz="4800" b="1" i="1" dirty="0" smtClean="0">
                <a:solidFill>
                  <a:srgbClr val="FF0000"/>
                </a:solidFill>
              </a:rPr>
              <a:t>Skolēnu pašpārvalde – </a:t>
            </a:r>
            <a:r>
              <a:rPr lang="lv-LV" sz="4800" dirty="0" smtClean="0">
                <a:solidFill>
                  <a:srgbClr val="FF0000"/>
                </a:solidFill>
              </a:rPr>
              <a:t>Riebiņu vidusskolas virzītājspēks</a:t>
            </a:r>
            <a:endParaRPr lang="lv-LV" sz="4800" dirty="0">
              <a:solidFill>
                <a:srgbClr val="FF0000"/>
              </a:solidFill>
            </a:endParaRPr>
          </a:p>
        </p:txBody>
      </p:sp>
      <p:pic>
        <p:nvPicPr>
          <p:cNvPr id="5" name="Picture 3" descr="E:\bildes gundai\Y89A80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212976"/>
            <a:ext cx="5328592" cy="33800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416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95536" y="0"/>
            <a:ext cx="8532440" cy="1458416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4000" cap="sm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Latgales reģiona gada pašpārvalde 2013</a:t>
            </a:r>
            <a:endParaRPr kumimoji="0" lang="lv-LV" sz="4000" b="1" i="0" strike="noStrike" kern="1200" cap="small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IMG_92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1700808"/>
            <a:ext cx="6840760" cy="45605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3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476672"/>
            <a:ext cx="7056784" cy="58218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897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16024" y="620688"/>
            <a:ext cx="8563682" cy="570912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89A4835.JPG"/>
          <p:cNvPicPr>
            <a:picLocks noChangeAspect="1"/>
          </p:cNvPicPr>
          <p:nvPr/>
        </p:nvPicPr>
        <p:blipFill>
          <a:blip r:embed="rId2" cstate="print"/>
          <a:srcRect l="6688" t="3094" r="3538" b="2856"/>
          <a:stretch>
            <a:fillRect/>
          </a:stretch>
        </p:blipFill>
        <p:spPr>
          <a:xfrm>
            <a:off x="935088" y="0"/>
            <a:ext cx="8208912" cy="5733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4634880"/>
            <a:ext cx="4608512" cy="222312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4000" cap="sm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Ikviens</a:t>
            </a:r>
            <a:r>
              <a:rPr kumimoji="0" lang="lv-LV" sz="4000" i="0" strike="noStrike" kern="1200" cap="small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var pielikt savu roku , lai lielais darbs uz priekšu </a:t>
            </a:r>
            <a:r>
              <a:rPr lang="lv-LV" sz="4000" cap="small" noProof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iet</a:t>
            </a:r>
            <a:r>
              <a:rPr kumimoji="0" lang="lv-LV" sz="4000" b="1" i="0" strike="noStrike" kern="1200" cap="small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!</a:t>
            </a:r>
            <a:endParaRPr kumimoji="0" lang="lv-LV" sz="4000" b="1" i="0" strike="noStrike" kern="1200" cap="small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Custom 1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F0000"/>
      </a:accent1>
      <a:accent2>
        <a:srgbClr val="7598D9"/>
      </a:accent2>
      <a:accent3>
        <a:srgbClr val="FFFFFF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581</TotalTime>
  <Words>560</Words>
  <Application>Microsoft Office PowerPoint</Application>
  <PresentationFormat>On-screen Show (4:3)</PresentationFormat>
  <Paragraphs>95</Paragraphs>
  <Slides>80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4" baseType="lpstr">
      <vt:lpstr>Century Schoolbook</vt:lpstr>
      <vt:lpstr>Wingdings</vt:lpstr>
      <vt:lpstr>Wingdings 2</vt:lpstr>
      <vt:lpstr>Oriel</vt:lpstr>
      <vt:lpstr>PowerPoint Presentation</vt:lpstr>
      <vt:lpstr>Mērķis: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Pasākumi– kopības un piederības izjūta</vt:lpstr>
      <vt:lpstr>Realizētie pasākumi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Parlaments iepriecina vecos ļaudis katru gadu ar jaunām dāvaniņām: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“Labo darbu nedēļā”, kas pie mums notiek septembra sākumā, mēs sakopjam:</vt:lpstr>
      <vt:lpstr>PowerPoint Presentation</vt:lpstr>
      <vt:lpstr>PowerPoint Presentation</vt:lpstr>
      <vt:lpstr>PowerPoint Presentation</vt:lpstr>
      <vt:lpstr>PowerPoint Presentation</vt:lpstr>
      <vt:lpstr>Pasākumi, kuri satuvina lielo klašu audzēkņus ar sākumskolas skolēniem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Sportojot mēs radām laimes hormonu un satuvināmies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Bez sakariem nav tik interesanti. Sadarbojamies ar:</vt:lpstr>
      <vt:lpstr>PowerPoint Presentation</vt:lpstr>
      <vt:lpstr>PowerPoint Presentation</vt:lpstr>
      <vt:lpstr>Zināšanas atver durvis jaunām iespējām</vt:lpstr>
      <vt:lpstr>PowerPoint Presentation</vt:lpstr>
      <vt:lpstr>PowerPoint Presentation</vt:lpstr>
      <vt:lpstr>PowerPoint Presentation</vt:lpstr>
      <vt:lpstr>PowerPoint Presentation</vt:lpstr>
      <vt:lpstr>Iespēja izteikt pateicību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Skolēnu pašpārvalde – Riebiņu vidusskolas virzītājspēks</dc:title>
  <dc:creator>Laura</dc:creator>
  <cp:lastModifiedBy>Taivo Trams</cp:lastModifiedBy>
  <cp:revision>77</cp:revision>
  <dcterms:created xsi:type="dcterms:W3CDTF">2013-03-19T19:03:12Z</dcterms:created>
  <dcterms:modified xsi:type="dcterms:W3CDTF">2016-05-05T09:10:57Z</dcterms:modified>
</cp:coreProperties>
</file>