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0CF0B5E-451D-4B54-B860-44CE7152F7DD}" type="datetimeFigureOut">
              <a:rPr lang="lv-LV"/>
              <a:pPr>
                <a:defRPr/>
              </a:pPr>
              <a:t>2012.02.27.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lv-LV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lv-LV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D27BD90-F7E9-4A81-8259-0EADBFB269BE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lv-LV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74DB039-9AFF-4A90-BF04-5DBF64624648}" type="slidenum">
              <a:rPr lang="lv-LV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lv-LV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4A29D-F5B7-4D33-A559-80CAD4CDE0C5}" type="datetimeFigureOut">
              <a:rPr lang="ru-RU"/>
              <a:pPr>
                <a:defRPr/>
              </a:pPr>
              <a:t>27.02.2012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F4AD8-0073-4A2E-B715-909F4D33BE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75D22-DE96-4699-8AC3-5AEE0BA56A17}" type="datetimeFigureOut">
              <a:rPr lang="ru-RU"/>
              <a:pPr>
                <a:defRPr/>
              </a:pPr>
              <a:t>27.02.2012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6AC67-88B3-4B15-A238-3155A4300D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14C01-4544-4BA9-8C87-AE471F21927E}" type="datetimeFigureOut">
              <a:rPr lang="ru-RU"/>
              <a:pPr>
                <a:defRPr/>
              </a:pPr>
              <a:t>27.02.2012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68B59-7B86-4069-9972-04D7313841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D1EB2-C226-466E-B964-FE4F75E17D43}" type="datetimeFigureOut">
              <a:rPr lang="ru-RU"/>
              <a:pPr>
                <a:defRPr/>
              </a:pPr>
              <a:t>27.02.2012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ADA33-E35D-4355-9CAE-C90757DA31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89632-EED1-46DF-8B18-061A94159D75}" type="datetimeFigureOut">
              <a:rPr lang="ru-RU"/>
              <a:pPr>
                <a:defRPr/>
              </a:pPr>
              <a:t>27.02.2012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6A6F7-BDD8-4D82-92AF-A25AA30CC3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D3144-BAC6-431D-98B8-E1BB6D45E3F3}" type="datetimeFigureOut">
              <a:rPr lang="ru-RU"/>
              <a:pPr>
                <a:defRPr/>
              </a:pPr>
              <a:t>27.02.2012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37709-32F2-4D19-824E-E5183AB17B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CA74F-49FB-42B0-B31C-5E043CD6721D}" type="datetimeFigureOut">
              <a:rPr lang="ru-RU"/>
              <a:pPr>
                <a:defRPr/>
              </a:pPr>
              <a:t>27.02.2012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CB447-7DA4-47F1-A3CA-50F773EDAC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30283-FAF2-42F9-B660-BE9FAF5882FD}" type="datetimeFigureOut">
              <a:rPr lang="ru-RU"/>
              <a:pPr>
                <a:defRPr/>
              </a:pPr>
              <a:t>27.02.2012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F19A3-F424-4C33-90E8-07B3D699F9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D09BD-D9C3-43FA-8A29-4C14272A48D3}" type="datetimeFigureOut">
              <a:rPr lang="ru-RU"/>
              <a:pPr>
                <a:defRPr/>
              </a:pPr>
              <a:t>27.02.2012</a:t>
            </a:fld>
            <a:endParaRPr lang="ru-RU"/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1927F-B213-4341-9385-A300E29ADE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F2323-0D6B-4CD1-91EC-87F3831CD013}" type="datetimeFigureOut">
              <a:rPr lang="ru-RU"/>
              <a:pPr>
                <a:defRPr/>
              </a:pPr>
              <a:t>27.02.2012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F3B3F-5B99-4703-B6F1-2AF50E008A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EA62A-6AD1-414B-9E46-1D41A02087F4}" type="datetimeFigureOut">
              <a:rPr lang="ru-RU"/>
              <a:pPr>
                <a:defRPr/>
              </a:pPr>
              <a:t>27.02.2012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20E75-D40F-4B77-8640-3851B45AB2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18"/>
          <p:cNvGrpSpPr>
            <a:grpSpLocks/>
          </p:cNvGrpSpPr>
          <p:nvPr/>
        </p:nvGrpSpPr>
        <p:grpSpPr bwMode="auto">
          <a:xfrm>
            <a:off x="6557963" y="66675"/>
            <a:ext cx="2574925" cy="6796088"/>
            <a:chOff x="6558164" y="66319"/>
            <a:chExt cx="2575511" cy="6797067"/>
          </a:xfrm>
        </p:grpSpPr>
        <p:grpSp>
          <p:nvGrpSpPr>
            <p:cNvPr id="1032" name="Group 62"/>
            <p:cNvGrpSpPr>
              <a:grpSpLocks/>
            </p:cNvGrpSpPr>
            <p:nvPr/>
          </p:nvGrpSpPr>
          <p:grpSpPr bwMode="auto"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1040" name="Group 44"/>
              <p:cNvGrpSpPr>
                <a:grpSpLocks/>
              </p:cNvGrpSpPr>
              <p:nvPr/>
            </p:nvGrpSpPr>
            <p:grpSpPr bwMode="auto"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041" name="Group 50"/>
              <p:cNvGrpSpPr>
                <a:grpSpLocks/>
              </p:cNvGrpSpPr>
              <p:nvPr/>
            </p:nvGrpSpPr>
            <p:grpSpPr bwMode="auto"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5453" y="3308461"/>
                  <a:ext cx="492237" cy="560469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4480" y="887175"/>
                  <a:ext cx="384263" cy="439800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042" name="Group 56"/>
              <p:cNvGrpSpPr>
                <a:grpSpLocks/>
              </p:cNvGrpSpPr>
              <p:nvPr/>
            </p:nvGrpSpPr>
            <p:grpSpPr bwMode="auto"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3118" y="4921594"/>
                  <a:ext cx="1032110" cy="1181270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868" y="155232"/>
                  <a:ext cx="722477" cy="825619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738" y="3830825"/>
                  <a:ext cx="639908" cy="728767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8524" y="1798532"/>
                  <a:ext cx="765349" cy="870075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971" y="6307681"/>
              <a:ext cx="976534" cy="5509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009650" y="676275"/>
            <a:ext cx="71247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09650" y="1806575"/>
            <a:ext cx="7124700" cy="405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13" y="59515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458805E-6B53-4D40-8E44-A37788113CB8}" type="datetimeFigureOut">
              <a:rPr lang="ru-RU"/>
              <a:pPr>
                <a:defRPr/>
              </a:pPr>
              <a:t>27.02.2012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100" y="5951538"/>
            <a:ext cx="525621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3088" y="5951538"/>
            <a:ext cx="60801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8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E12CFAE-E3D2-491E-A832-1EC427D615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72" r:id="rId9"/>
    <p:sldLayoutId id="2147483663" r:id="rId10"/>
    <p:sldLayoutId id="2147483662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2988" y="2349500"/>
            <a:ext cx="7118350" cy="1470025"/>
          </a:xfrm>
        </p:spPr>
        <p:txBody>
          <a:bodyPr>
            <a:noAutofit/>
          </a:bodyPr>
          <a:lstStyle/>
          <a:p>
            <a:r>
              <a:rPr lang="lv-LV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Krāslavas Varavīksnes vidusskolas 1.a klases tikšanās ar Salaveci mežā.</a:t>
            </a:r>
            <a:endParaRPr lang="ru-RU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4075" y="4005263"/>
            <a:ext cx="7116763" cy="862012"/>
          </a:xfrm>
        </p:spPr>
        <p:txBody>
          <a:bodyPr rtlCol="0"/>
          <a:lstStyle/>
          <a:p>
            <a:pPr fontAlgn="auto">
              <a:buFont typeface="Wingdings 2" charset="2"/>
              <a:buNone/>
              <a:defRPr/>
            </a:pPr>
            <a:r>
              <a:rPr lang="lv-LV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2011. g. Decembris.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v-LV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Nu visi esam sapulcējušies un dodamies uz mežu.</a:t>
            </a:r>
            <a:endParaRPr lang="ru-RU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536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smtClean="0"/>
          </a:p>
        </p:txBody>
      </p:sp>
      <p:pic>
        <p:nvPicPr>
          <p:cNvPr id="1026" name="Picture 2" descr="C:\Users\Vadim\Desktop\био\╨▓╤Б╤В╤А╨╡╤З╨░ ╤Б ╨Ф╨╡╨┤╨╛╨╝ ╨Ь╨╛╤А╨╛╨╖╨╛╨╝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691679" y="1772816"/>
            <a:ext cx="6239295" cy="468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v-LV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Pušķojam eglīti ar gardumiem meža iemītniekiem.</a:t>
            </a:r>
            <a:endParaRPr lang="ru-RU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638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smtClean="0"/>
          </a:p>
        </p:txBody>
      </p:sp>
      <p:pic>
        <p:nvPicPr>
          <p:cNvPr id="2050" name="Picture 2" descr="C:\Users\Vadim\Desktop\био\╨▓╤Б╤В╤А╨╡╤З╨░ ╤Б ╨Ф╨╡╨┤╨╛╨╝ ╨Ь╨╛╤А╨╛╨╖╨╛╨╝ 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547664" y="1772816"/>
            <a:ext cx="6239295" cy="468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v-LV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Pazudis Salavecis. </a:t>
            </a:r>
            <a:br>
              <a:rPr lang="lv-LV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lv-LV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Meklējam pēc pēdām.</a:t>
            </a:r>
            <a:endParaRPr lang="ru-RU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1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smtClean="0"/>
          </a:p>
        </p:txBody>
      </p:sp>
      <p:pic>
        <p:nvPicPr>
          <p:cNvPr id="3074" name="Picture 2" descr="C:\Users\Vadim\Desktop\био\╨▓╤Б╤В╤А╨╡╤З╨░ ╤Б ╨Ф╨╡╨┤╨╛╨╝ ╨Ь╨╛╤А╨╛╨╖╨╛╨╝ 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475655" y="1817960"/>
            <a:ext cx="6239293" cy="468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v-LV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Salatētis apmaldījies.</a:t>
            </a:r>
            <a:br>
              <a:rPr lang="lv-LV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lv-LV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Sildāmies pie ugunskura.  </a:t>
            </a:r>
            <a:endParaRPr lang="ru-RU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843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smtClean="0"/>
          </a:p>
        </p:txBody>
      </p:sp>
      <p:pic>
        <p:nvPicPr>
          <p:cNvPr id="4098" name="Picture 2" descr="C:\Users\Vadim\Desktop\био\╨▓╤Б╤В╤А╨╡╤З╨░ ╤Б ╨Ф╨╡╨┤╨╛╨╝ ╨Ь╨╛╤А╨╛╨╖╨╛╨╝ 0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475656" y="1828279"/>
            <a:ext cx="6239295" cy="468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676275"/>
            <a:ext cx="7632700" cy="923925"/>
          </a:xfrm>
        </p:spPr>
        <p:txBody>
          <a:bodyPr>
            <a:noAutofit/>
          </a:bodyPr>
          <a:lstStyle/>
          <a:p>
            <a:pPr algn="ctr"/>
            <a:r>
              <a:rPr lang="lv-LV" sz="31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Visas pēdas jauca Ragana.</a:t>
            </a:r>
            <a:br>
              <a:rPr lang="lv-LV" sz="310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lv-LV" sz="31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Pat vēstuli atradām mežā zem egles.</a:t>
            </a:r>
            <a:endParaRPr lang="ru-RU" sz="310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48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smtClean="0"/>
          </a:p>
        </p:txBody>
      </p:sp>
      <p:pic>
        <p:nvPicPr>
          <p:cNvPr id="5122" name="Picture 2" descr="C:\Users\Vadim\Desktop\био\╨▓╤Б╤В╤А╨╡╤З╨░ ╤Б ╨Ф╨╡╨┤╨╛╨╝ ╨Ь╨╛╤А╨╛╨╖╨╛╨╝ 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547664" y="1772816"/>
            <a:ext cx="6239295" cy="468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0" y="549275"/>
            <a:ext cx="7124700" cy="923925"/>
          </a:xfrm>
        </p:spPr>
        <p:txBody>
          <a:bodyPr>
            <a:noAutofit/>
          </a:bodyPr>
          <a:lstStyle/>
          <a:p>
            <a:pPr algn="ctr"/>
            <a:r>
              <a:rPr lang="lv-LV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Beidzot ! </a:t>
            </a:r>
            <a:br>
              <a:rPr lang="lv-LV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lv-LV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Salavecis mierīgi atpūšas.</a:t>
            </a:r>
            <a:br>
              <a:rPr lang="lv-LV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lv-LV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Bet kur tad maiss ar dāvanām?</a:t>
            </a:r>
            <a:endParaRPr lang="ru-RU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0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smtClean="0"/>
          </a:p>
        </p:txBody>
      </p:sp>
      <p:pic>
        <p:nvPicPr>
          <p:cNvPr id="6146" name="Picture 2" descr="C:\Users\Vadim\Desktop\био\╨▓╤Б╤В╤А╨╡╤З╨░ ╤Б ╨Ф╨╡╨┤╨╛╨╝ ╨Ь╨╛╤А╨╛╨╖╨╛╨╝ 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475656" y="1844824"/>
            <a:ext cx="6239295" cy="468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v-LV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Dāvanu maiss arī ir atrasts !</a:t>
            </a:r>
            <a:endParaRPr lang="ru-RU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7170" name="Picture 2" descr="C:\Users\Vadim\Desktop\био\╨▓╤Б╤В╤А╨╡╤З╨░ ╤Б ╨Ф╨╡╨┤╨╛╨╝ ╨Ь╨╛╤А╨╛╨╖╨╛╨╝ 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547664" y="1819101"/>
            <a:ext cx="6239295" cy="468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692150"/>
            <a:ext cx="8424862" cy="925513"/>
          </a:xfrm>
        </p:spPr>
        <p:txBody>
          <a:bodyPr>
            <a:noAutofit/>
          </a:bodyPr>
          <a:lstStyle/>
          <a:p>
            <a:r>
              <a:rPr lang="lv-LV" sz="28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Visi priecīgi ! Dāvanas ir saņemtas. Bet Raganas burvestība vēl darbojas – dāvanas drīkst atvērt tikai katrs savās mājās.</a:t>
            </a:r>
            <a:endParaRPr lang="ru-RU" sz="280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3554" name="Объект 2"/>
          <p:cNvSpPr>
            <a:spLocks noGrp="1"/>
          </p:cNvSpPr>
          <p:nvPr>
            <p:ph idx="1"/>
          </p:nvPr>
        </p:nvSpPr>
        <p:spPr>
          <a:xfrm>
            <a:off x="1042988" y="2205038"/>
            <a:ext cx="7126287" cy="4051300"/>
          </a:xfrm>
        </p:spPr>
        <p:txBody>
          <a:bodyPr/>
          <a:lstStyle/>
          <a:p>
            <a:endParaRPr lang="lv-LV" smtClean="0"/>
          </a:p>
        </p:txBody>
      </p:sp>
      <p:pic>
        <p:nvPicPr>
          <p:cNvPr id="8194" name="Picture 2" descr="C:\Users\Vadim\Desktop\био\╨▓╤Б╤В╤А╨╡╤З╨░ ╤Б ╨Ф╨╡╨┤╨╛╨╝ ╨Ь╨╛╤А╨╛╨╖╨╛╨╝ 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619672" y="1988840"/>
            <a:ext cx="6239295" cy="468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v-LV" sz="36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Visi kopā</a:t>
            </a:r>
            <a:endParaRPr lang="ru-RU" sz="360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457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smtClean="0"/>
          </a:p>
        </p:txBody>
      </p:sp>
      <p:pic>
        <p:nvPicPr>
          <p:cNvPr id="9218" name="Picture 2" descr="C:\Users\Vadim\Desktop\био\╨▓╤Б╤В╤А╨╡╤З╨░ ╤Б ╨Ф╨╡╨┤╨╛╨╝ ╨Ь╨╛╤А╨╛╨╖╨╛╨╝ 0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410952" y="1844824"/>
            <a:ext cx="6239295" cy="468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TC102455519[[fn=Зима]]</Template>
  <TotalTime>40</TotalTime>
  <Words>81</Words>
  <Application>Microsoft Office PowerPoint</Application>
  <PresentationFormat>On-screen Show (4:3)</PresentationFormat>
  <Paragraphs>12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Verdana</vt:lpstr>
      <vt:lpstr>Arial</vt:lpstr>
      <vt:lpstr>Wingdings 2</vt:lpstr>
      <vt:lpstr>Calibri</vt:lpstr>
      <vt:lpstr>Winter</vt:lpstr>
      <vt:lpstr>Winter</vt:lpstr>
      <vt:lpstr>Krāslavas Varavīksnes vidusskolas 1.a klases tikšanās ar Salaveci mežā.</vt:lpstr>
      <vt:lpstr>Nu visi esam sapulcējušies un dodamies uz mežu.</vt:lpstr>
      <vt:lpstr>Pušķojam eglīti ar gardumiem meža iemītniekiem.</vt:lpstr>
      <vt:lpstr>Pazudis Salavecis.  Meklējam pēc pēdām.</vt:lpstr>
      <vt:lpstr>Salatētis apmaldījies. Sildāmies pie ugunskura.  </vt:lpstr>
      <vt:lpstr>Visas pēdas jauca Ragana. Pat vēstuli atradām mežā zem egles.</vt:lpstr>
      <vt:lpstr>Beidzot !  Salavecis mierīgi atpūšas. Bet kur tad maiss ar dāvanām?</vt:lpstr>
      <vt:lpstr>Dāvanu maiss arī ir atrasts !</vt:lpstr>
      <vt:lpstr>Visi priecīgi ! Dāvanas ir saņemtas. Bet Raganas burvestība vēl darbojas – dāvanas drīkst atvērt tikai katrs savās mājās.</vt:lpstr>
      <vt:lpstr>Visi kopā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Krāslavas Varavīksnes vidusskolas 1.a klases tikšanās ar Salaveci mežā.</dc:title>
  <dc:creator>Андрей</dc:creator>
  <cp:lastModifiedBy>Administrators</cp:lastModifiedBy>
  <cp:revision>6</cp:revision>
  <dcterms:created xsi:type="dcterms:W3CDTF">2012-02-09T17:33:41Z</dcterms:created>
  <dcterms:modified xsi:type="dcterms:W3CDTF">2012-02-27T14:49:27Z</dcterms:modified>
</cp:coreProperties>
</file>