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3F7FF87-DAC6-41C1-91D0-BE0AE574E03D}" type="datetimeFigureOut">
              <a:rPr lang="lv-LV" smtClean="0"/>
              <a:t>02.12.2014.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1948AB4-6511-4EA4-8C0D-BCF2844E4A9B}" type="slidenum">
              <a:rPr lang="lv-LV" smtClean="0"/>
              <a:t>‹#›</a:t>
            </a:fld>
            <a:endParaRPr lang="lv-LV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mailto:info@krizucentrs.l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420888"/>
            <a:ext cx="8136904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>ATBALSTA </a:t>
            </a:r>
            <a:r>
              <a:rPr lang="lv-LV" dirty="0" smtClean="0"/>
              <a:t>PERSONAS </a:t>
            </a:r>
            <a:br>
              <a:rPr lang="lv-LV" dirty="0" smtClean="0"/>
            </a:br>
            <a:r>
              <a:rPr lang="lv-LV" dirty="0" smtClean="0"/>
              <a:t>SOCIĀLĀ RISKA ĢIMENĒM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941168"/>
            <a:ext cx="7772400" cy="1130424"/>
          </a:xfrm>
        </p:spPr>
        <p:txBody>
          <a:bodyPr>
            <a:normAutofit/>
          </a:bodyPr>
          <a:lstStyle/>
          <a:p>
            <a:pPr algn="ctr"/>
            <a:endParaRPr lang="lv-LV" dirty="0"/>
          </a:p>
          <a:p>
            <a:pPr algn="ctr"/>
            <a:r>
              <a:rPr lang="lv-LV" sz="1800" dirty="0" smtClean="0">
                <a:solidFill>
                  <a:schemeClr val="tx1"/>
                </a:solidFill>
              </a:rPr>
              <a:t>RĪGA</a:t>
            </a:r>
            <a:r>
              <a:rPr lang="lv-LV" sz="1800" dirty="0" smtClean="0">
                <a:solidFill>
                  <a:schemeClr val="tx1"/>
                </a:solidFill>
              </a:rPr>
              <a:t>, 03.12.2014.</a:t>
            </a:r>
            <a:endParaRPr lang="lv-LV" sz="1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7715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2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Mūsu vizītkarte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v-LV" dirty="0" smtClean="0"/>
              <a:t>Statuss, dibinātāji (1998.g</a:t>
            </a:r>
            <a:r>
              <a:rPr lang="lv-LV" dirty="0" smtClean="0"/>
              <a:t>., 2009.g</a:t>
            </a:r>
            <a:r>
              <a:rPr lang="lv-LV" dirty="0" smtClean="0"/>
              <a:t>.);</a:t>
            </a:r>
          </a:p>
          <a:p>
            <a:pPr>
              <a:buFont typeface="Wingdings" pitchFamily="2" charset="2"/>
              <a:buChar char="Ø"/>
            </a:pPr>
            <a:r>
              <a:rPr lang="lv-LV" dirty="0" smtClean="0"/>
              <a:t>Pakalpojumi: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Sociālā rehabilitācija no prettiesiskām darbībām cietušiem bērniem;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Jauniešu māja;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Diennakts </a:t>
            </a:r>
            <a:r>
              <a:rPr lang="lv-LV" sz="2400" i="1" dirty="0" smtClean="0"/>
              <a:t>uzturēšanās krīzes situācijā;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Atbalsta personas sociālā riska ģimenēm</a:t>
            </a:r>
            <a:r>
              <a:rPr lang="lv-LV" sz="2800" i="1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lv-LV" dirty="0" smtClean="0"/>
              <a:t>Projekti: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Atbalsts audžuģimenēm un aizbildņiem Ventspils un Talsu pilsētās un novados.</a:t>
            </a:r>
          </a:p>
          <a:p>
            <a:pPr>
              <a:buFont typeface="Wingdings" pitchFamily="2" charset="2"/>
              <a:buChar char="Ø"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27099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Pakalpojuma </a:t>
            </a:r>
            <a:r>
              <a:rPr lang="lv-LV" dirty="0" smtClean="0"/>
              <a:t>vēsture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Sorosa fonda </a:t>
            </a:r>
            <a:r>
              <a:rPr lang="lv-LV" dirty="0" smtClean="0"/>
              <a:t>projekts «</a:t>
            </a:r>
            <a:r>
              <a:rPr lang="lv-LV" i="1" dirty="0"/>
              <a:t>Iespēja man, tev un tavam </a:t>
            </a:r>
            <a:r>
              <a:rPr lang="lv-LV" i="1" dirty="0" smtClean="0"/>
              <a:t>tuvākajam»</a:t>
            </a:r>
            <a:r>
              <a:rPr lang="lv-LV" i="1" dirty="0" smtClean="0"/>
              <a:t>;</a:t>
            </a:r>
            <a:endParaRPr lang="lv-LV" i="1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ESF </a:t>
            </a:r>
            <a:r>
              <a:rPr lang="lv-LV" dirty="0"/>
              <a:t>projekts </a:t>
            </a:r>
            <a:r>
              <a:rPr lang="lv-LV" i="1" dirty="0" smtClean="0"/>
              <a:t>«Talsu </a:t>
            </a:r>
            <a:r>
              <a:rPr lang="lv-LV" i="1" dirty="0"/>
              <a:t>novada krīžu centra ieguldījums sociālo pakalpojumu attīstībai Kurzemes </a:t>
            </a:r>
            <a:r>
              <a:rPr lang="lv-LV" i="1" dirty="0" smtClean="0"/>
              <a:t>reģionā»</a:t>
            </a:r>
            <a:r>
              <a:rPr lang="lv-LV" dirty="0" smtClean="0"/>
              <a:t>;</a:t>
            </a:r>
            <a:endParaRPr lang="lv-LV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Pakalpojums Talsu novada sociālajam dienestam.</a:t>
            </a:r>
          </a:p>
          <a:p>
            <a:pPr marL="0" indent="0">
              <a:lnSpc>
                <a:spcPct val="150000"/>
              </a:lnSpc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9163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Pakalpojuma saturs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Darbinieki;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Programma</a:t>
            </a:r>
            <a:r>
              <a:rPr lang="lv-LV" dirty="0" smtClean="0"/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Organizatoriskie jautājumi: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/>
              <a:t>S</a:t>
            </a:r>
            <a:r>
              <a:rPr lang="lv-LV" sz="2400" i="1" dirty="0" smtClean="0"/>
              <a:t>aņemšanas kārtība,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Dokumentācija,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Koordinēšana.</a:t>
            </a:r>
          </a:p>
          <a:p>
            <a:pPr marL="137160" indent="0">
              <a:buNone/>
            </a:pPr>
            <a:endParaRPr lang="lv-LV" sz="2400" i="1" dirty="0" smtClean="0"/>
          </a:p>
          <a:p>
            <a:pPr marL="137160" indent="0">
              <a:buNone/>
            </a:pPr>
            <a:endParaRPr lang="lv-LV" sz="2400" i="1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lv-LV" i="1" dirty="0" smtClean="0"/>
          </a:p>
          <a:p>
            <a:pPr marL="137160" indent="0">
              <a:lnSpc>
                <a:spcPct val="150000"/>
              </a:lnSpc>
              <a:buNone/>
            </a:pPr>
            <a:endParaRPr lang="lv-LV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lv-LV" dirty="0" smtClean="0"/>
          </a:p>
          <a:p>
            <a:pPr marL="137160" indent="0">
              <a:lnSpc>
                <a:spcPct val="150000"/>
              </a:lnSpc>
              <a:buNone/>
            </a:pPr>
            <a:endParaRPr lang="lv-LV" sz="3600" dirty="0" smtClean="0"/>
          </a:p>
          <a:p>
            <a:pPr marL="137160" indent="0">
              <a:buNone/>
            </a:pPr>
            <a:endParaRPr lang="lv-LV" sz="3600" dirty="0" smtClean="0"/>
          </a:p>
          <a:p>
            <a:pPr>
              <a:buFont typeface="Wingdings" pitchFamily="2" charset="2"/>
              <a:buChar char="Ø"/>
            </a:pPr>
            <a:endParaRPr lang="lv-LV" sz="3600" dirty="0"/>
          </a:p>
        </p:txBody>
      </p:sp>
    </p:spTree>
    <p:extLst>
      <p:ext uri="{BB962C8B-B14F-4D97-AF65-F5344CB8AC3E}">
        <p14:creationId xmlns:p14="http://schemas.microsoft.com/office/powerpoint/2010/main" val="904657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Tēmas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Sievietes un bērna veselība un higiēna;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Veselīgs dzīvesveids, ēdiena gatavošana, pārtikas produktu uzturvērtība;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Veselīgu partnerattiecību veidošanas pamatprincipi;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Seksualitāte, sievietes reproduktīvā veselība un kontracepcija, grūtniecība, dzemdības, seksuāli transmisīvās slimības;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Atkarības un atkarību profilakse;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Bērna attīstība, aprūpe un audzināšana;</a:t>
            </a:r>
          </a:p>
          <a:p>
            <a:pPr>
              <a:buFont typeface="Wingdings" pitchFamily="2" charset="2"/>
              <a:buChar char="v"/>
            </a:pPr>
            <a:r>
              <a:rPr lang="lv-LV" sz="2400" i="1" dirty="0" smtClean="0"/>
              <a:t>Sociālā palīdzība un atbalsts ģimenēm, tiesiskā aizstāvība.</a:t>
            </a:r>
            <a:endParaRPr lang="lv-LV" sz="2400" i="1" dirty="0"/>
          </a:p>
        </p:txBody>
      </p:sp>
    </p:spTree>
    <p:extLst>
      <p:ext uri="{BB962C8B-B14F-4D97-AF65-F5344CB8AC3E}">
        <p14:creationId xmlns:p14="http://schemas.microsoft.com/office/powerpoint/2010/main" val="94298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endParaRPr lang="lv-LV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6" y="752474"/>
            <a:ext cx="8905306" cy="570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il_fi" descr="talsu_novada_gerb_kr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88" y="752475"/>
            <a:ext cx="6572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logok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41" y="752474"/>
            <a:ext cx="52473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66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Pakalpojuma izvērtējums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Speciālistu novērtējums;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Klientu novērtējums;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Pozitīvie aspekti;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lv-LV" dirty="0" smtClean="0"/>
              <a:t>Negatīvie aspekti.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75821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Paldies par uzmanību!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lv-LV" sz="2400" b="1" dirty="0" smtClean="0"/>
              <a:t>Kontakti:</a:t>
            </a:r>
          </a:p>
          <a:p>
            <a:pPr marL="137160" indent="0">
              <a:buNone/>
            </a:pPr>
            <a:r>
              <a:rPr lang="lv-LV" sz="2400" dirty="0" smtClean="0"/>
              <a:t>e-pasts: </a:t>
            </a:r>
            <a:r>
              <a:rPr lang="lv-LV" sz="2400" i="1" dirty="0" err="1" smtClean="0">
                <a:hlinkClick r:id="rId2"/>
              </a:rPr>
              <a:t>info@krizucentrs.lv</a:t>
            </a:r>
            <a:endParaRPr lang="lv-LV" sz="2400" i="1" dirty="0" smtClean="0"/>
          </a:p>
          <a:p>
            <a:pPr marL="137160" indent="0">
              <a:buNone/>
            </a:pPr>
            <a:r>
              <a:rPr lang="lv-LV" sz="2400" dirty="0" smtClean="0"/>
              <a:t>Tālrunis:</a:t>
            </a:r>
            <a:r>
              <a:rPr lang="lv-LV" sz="2400" i="1" dirty="0" smtClean="0"/>
              <a:t>63291147;29375549</a:t>
            </a:r>
          </a:p>
          <a:p>
            <a:pPr marL="137160" indent="0">
              <a:buNone/>
            </a:pPr>
            <a:r>
              <a:rPr lang="lv-LV" sz="2400" dirty="0" smtClean="0"/>
              <a:t>Vadītāja: </a:t>
            </a:r>
            <a:r>
              <a:rPr lang="lv-LV" sz="2400" i="1" dirty="0" smtClean="0"/>
              <a:t>Alla </a:t>
            </a:r>
            <a:r>
              <a:rPr lang="lv-LV" sz="2400" i="1" dirty="0" err="1" smtClean="0"/>
              <a:t>Spruģevica</a:t>
            </a:r>
            <a:endParaRPr lang="lv-LV" sz="2400" i="1" dirty="0" smtClean="0"/>
          </a:p>
        </p:txBody>
      </p:sp>
      <p:pic>
        <p:nvPicPr>
          <p:cNvPr id="3074" name="Picture 2" descr="C:\Users\PC\Desktop\ALLASPC\ALLA\Pictures\2012-03-17 Gustavs\DSCF02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76872"/>
            <a:ext cx="42672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03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120</TotalTime>
  <Words>189</Words>
  <Application>Microsoft Office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Apex</vt:lpstr>
      <vt:lpstr>      ATBALSTA PERSONAS  SOCIĀLĀ RISKA ĢIMENĒM</vt:lpstr>
      <vt:lpstr>Mūsu vizītkarte</vt:lpstr>
      <vt:lpstr>Pakalpojuma vēsture</vt:lpstr>
      <vt:lpstr>Pakalpojuma saturs</vt:lpstr>
      <vt:lpstr>Tēmas</vt:lpstr>
      <vt:lpstr>PowerPoint Presentation</vt:lpstr>
      <vt:lpstr>Pakalpojuma izvērtējums</vt:lpstr>
      <vt:lpstr>Paldies par uzmanību!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ATBALSTA PERSONAS  SOCIĀLĀ RISKA ĢIMENĒM</dc:title>
  <dc:creator>PC</dc:creator>
  <cp:lastModifiedBy>PC</cp:lastModifiedBy>
  <cp:revision>11</cp:revision>
  <dcterms:created xsi:type="dcterms:W3CDTF">2014-11-21T09:51:36Z</dcterms:created>
  <dcterms:modified xsi:type="dcterms:W3CDTF">2014-12-02T14:03:33Z</dcterms:modified>
</cp:coreProperties>
</file>