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0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2" r:id="rId11"/>
  </p:sldIdLst>
  <p:sldSz cx="9144000" cy="6858000" type="screen4x3"/>
  <p:notesSz cx="6858000" cy="9144000"/>
  <p:defaultTextStyle>
    <a:defPPr>
      <a:defRPr lang="lv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191" autoAdjust="0"/>
    <p:restoredTop sz="94660"/>
  </p:normalViewPr>
  <p:slideViewPr>
    <p:cSldViewPr>
      <p:cViewPr>
        <p:scale>
          <a:sx n="76" d="100"/>
          <a:sy n="76" d="100"/>
        </p:scale>
        <p:origin x="-1260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D78162-51B1-4702-8EF5-E80600F77245}" type="datetimeFigureOut">
              <a:rPr lang="lv-LV" smtClean="0"/>
              <a:t>2018.12.01.</a:t>
            </a:fld>
            <a:endParaRPr lang="lv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v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BD84B5-2496-4206-9A39-770D9400A0DE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4228381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BD84B5-2496-4206-9A39-770D9400A0DE}" type="slidenum">
              <a:rPr lang="lv-LV" smtClean="0"/>
              <a:t>7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191664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20242-9698-40E9-8D75-804853B90FB6}" type="datetimeFigureOut">
              <a:rPr lang="lv-LV" smtClean="0"/>
              <a:t>2018.12.01.</a:t>
            </a:fld>
            <a:endParaRPr lang="lv-LV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57FEC54-9EDB-422F-9C66-2BFCAE880228}" type="slidenum">
              <a:rPr lang="lv-LV" smtClean="0"/>
              <a:t>‹#›</a:t>
            </a:fld>
            <a:endParaRPr lang="lv-LV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lv-LV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20242-9698-40E9-8D75-804853B90FB6}" type="datetimeFigureOut">
              <a:rPr lang="lv-LV" smtClean="0"/>
              <a:t>2018.12.01.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FEC54-9EDB-422F-9C66-2BFCAE880228}" type="slidenum">
              <a:rPr lang="lv-LV" smtClean="0"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20242-9698-40E9-8D75-804853B90FB6}" type="datetimeFigureOut">
              <a:rPr lang="lv-LV" smtClean="0"/>
              <a:t>2018.12.01.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FEC54-9EDB-422F-9C66-2BFCAE880228}" type="slidenum">
              <a:rPr lang="lv-LV" smtClean="0"/>
              <a:t>‹#›</a:t>
            </a:fld>
            <a:endParaRPr lang="lv-LV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20242-9698-40E9-8D75-804853B90FB6}" type="datetimeFigureOut">
              <a:rPr lang="lv-LV" smtClean="0"/>
              <a:t>2018.12.01.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FEC54-9EDB-422F-9C66-2BFCAE880228}" type="slidenum">
              <a:rPr lang="lv-LV" smtClean="0"/>
              <a:t>‹#›</a:t>
            </a:fld>
            <a:endParaRPr lang="lv-LV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20242-9698-40E9-8D75-804853B90FB6}" type="datetimeFigureOut">
              <a:rPr lang="lv-LV" smtClean="0"/>
              <a:t>2018.12.01.</a:t>
            </a:fld>
            <a:endParaRPr lang="lv-LV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FEC54-9EDB-422F-9C66-2BFCAE880228}" type="slidenum">
              <a:rPr lang="lv-LV" smtClean="0"/>
              <a:t>‹#›</a:t>
            </a:fld>
            <a:endParaRPr lang="lv-LV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20242-9698-40E9-8D75-804853B90FB6}" type="datetimeFigureOut">
              <a:rPr lang="lv-LV" smtClean="0"/>
              <a:t>2018.12.01.</a:t>
            </a:fld>
            <a:endParaRPr lang="lv-LV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FEC54-9EDB-422F-9C66-2BFCAE880228}" type="slidenum">
              <a:rPr lang="lv-LV" smtClean="0"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20242-9698-40E9-8D75-804853B90FB6}" type="datetimeFigureOut">
              <a:rPr lang="lv-LV" smtClean="0"/>
              <a:t>2018.12.01.</a:t>
            </a:fld>
            <a:endParaRPr lang="lv-LV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FEC54-9EDB-422F-9C66-2BFCAE880228}" type="slidenum">
              <a:rPr lang="lv-LV" smtClean="0"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20242-9698-40E9-8D75-804853B90FB6}" type="datetimeFigureOut">
              <a:rPr lang="lv-LV" smtClean="0"/>
              <a:t>2018.12.01.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FEC54-9EDB-422F-9C66-2BFCAE880228}" type="slidenum">
              <a:rPr lang="lv-LV" smtClean="0"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20242-9698-40E9-8D75-804853B90FB6}" type="datetimeFigureOut">
              <a:rPr lang="lv-LV" smtClean="0"/>
              <a:t>2018.12.01.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FEC54-9EDB-422F-9C66-2BFCAE880228}" type="slidenum">
              <a:rPr lang="lv-LV" smtClean="0"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20242-9698-40E9-8D75-804853B90FB6}" type="datetimeFigureOut">
              <a:rPr lang="lv-LV" smtClean="0"/>
              <a:t>2018.12.01.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FEC54-9EDB-422F-9C66-2BFCAE880228}" type="slidenum">
              <a:rPr lang="lv-LV" smtClean="0"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20242-9698-40E9-8D75-804853B90FB6}" type="datetimeFigureOut">
              <a:rPr lang="lv-LV" smtClean="0"/>
              <a:t>2018.12.01.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FEC54-9EDB-422F-9C66-2BFCAE880228}" type="slidenum">
              <a:rPr lang="lv-LV" smtClean="0"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81420242-9698-40E9-8D75-804853B90FB6}" type="datetimeFigureOut">
              <a:rPr lang="lv-LV" smtClean="0"/>
              <a:t>2018.12.01.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257FEC54-9EDB-422F-9C66-2BFCAE880228}" type="slidenum">
              <a:rPr lang="lv-LV" smtClean="0"/>
              <a:t>‹#›</a:t>
            </a:fld>
            <a:endParaRPr lang="lv-LV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lv.wikipedia.org/wiki/Cilv%C4%93ka_temperaments" TargetMode="External"/><Relationship Id="rId2" Type="http://schemas.openxmlformats.org/officeDocument/2006/relationships/hyperlink" Target="https://maminuklubs.lv/mazulis/20120827-kads-ir-tava-berna-temperaments-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v-LV" dirty="0" smtClean="0"/>
              <a:t>Bērniem par temperamentu</a:t>
            </a:r>
            <a:endParaRPr lang="lv-LV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lv-LV" dirty="0" smtClean="0"/>
              <a:t>Krāslavas Varavīksnes vidusskolas sākumskolas skolotāja </a:t>
            </a:r>
          </a:p>
          <a:p>
            <a:r>
              <a:rPr lang="lv-LV" dirty="0" smtClean="0"/>
              <a:t>Olga Dalecka</a:t>
            </a:r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40295880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Mēs visi esam dažādi!</a:t>
            </a:r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lv-LV" dirty="0" smtClean="0"/>
              <a:t>Vai tu zini, kāpēc  katrs no mums  reaģē  dažādi</a:t>
            </a:r>
            <a:r>
              <a:rPr lang="lv-LV" dirty="0"/>
              <a:t> </a:t>
            </a:r>
            <a:r>
              <a:rPr lang="lv-LV" dirty="0" smtClean="0"/>
              <a:t>kādā dzīves situācijā?</a:t>
            </a:r>
          </a:p>
          <a:p>
            <a:r>
              <a:rPr lang="lv-LV" dirty="0" smtClean="0"/>
              <a:t>Tu varēsi to saprast, ja uzzināsi, kas ir TEMPERAMENTS.</a:t>
            </a:r>
          </a:p>
          <a:p>
            <a:r>
              <a:rPr lang="lv-LV" dirty="0" smtClean="0"/>
              <a:t>Tev palīdzēs </a:t>
            </a:r>
            <a:r>
              <a:rPr lang="lv-LV" dirty="0"/>
              <a:t>tavi mīļākie multfilmu varoņi</a:t>
            </a:r>
            <a:r>
              <a:rPr lang="lv-LV" dirty="0" smtClean="0"/>
              <a:t>.  </a:t>
            </a:r>
            <a:endParaRPr lang="lv-LV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99592" y="2132856"/>
            <a:ext cx="3364704" cy="2520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24225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39552" y="476672"/>
            <a:ext cx="8229600" cy="2088232"/>
          </a:xfrm>
        </p:spPr>
        <p:txBody>
          <a:bodyPr>
            <a:normAutofit fontScale="90000"/>
          </a:bodyPr>
          <a:lstStyle/>
          <a:p>
            <a:r>
              <a:rPr lang="lv-LV" sz="3200" dirty="0"/>
              <a:t> </a:t>
            </a:r>
            <a:r>
              <a:rPr lang="lv-LV" sz="3200" dirty="0" smtClean="0"/>
              <a:t/>
            </a:r>
            <a:br>
              <a:rPr lang="lv-LV" sz="3200" dirty="0" smtClean="0"/>
            </a:br>
            <a:r>
              <a:rPr lang="lv-LV" sz="3200" dirty="0"/>
              <a:t/>
            </a:r>
            <a:br>
              <a:rPr lang="lv-LV" sz="3200" dirty="0"/>
            </a:br>
            <a:r>
              <a:rPr lang="lv-LV" sz="3200" dirty="0" smtClean="0"/>
              <a:t/>
            </a:r>
            <a:br>
              <a:rPr lang="lv-LV" sz="3200" dirty="0" smtClean="0"/>
            </a:br>
            <a:r>
              <a:rPr lang="lv-LV" sz="3200" dirty="0"/>
              <a:t/>
            </a:r>
            <a:br>
              <a:rPr lang="lv-LV" sz="3200" dirty="0"/>
            </a:br>
            <a:r>
              <a:rPr lang="lv-LV" sz="3200" dirty="0" smtClean="0"/>
              <a:t/>
            </a:r>
            <a:br>
              <a:rPr lang="lv-LV" sz="3200" dirty="0" smtClean="0"/>
            </a:br>
            <a:r>
              <a:rPr lang="lv-LV" sz="3200" dirty="0"/>
              <a:t/>
            </a:r>
            <a:br>
              <a:rPr lang="lv-LV" sz="3200" dirty="0"/>
            </a:br>
            <a:r>
              <a:rPr lang="lv-LV" sz="3200" dirty="0" smtClean="0"/>
              <a:t>Temperaments </a:t>
            </a:r>
            <a:r>
              <a:rPr lang="lv-LV" sz="3200" dirty="0" smtClean="0"/>
              <a:t>ir </a:t>
            </a:r>
            <a:r>
              <a:rPr lang="lv-LV" sz="3200" dirty="0"/>
              <a:t>noturīgs </a:t>
            </a:r>
            <a:r>
              <a:rPr lang="lv-LV" sz="3200" dirty="0" smtClean="0"/>
              <a:t>cilvēka</a:t>
            </a:r>
            <a:r>
              <a:rPr lang="lv-LV" sz="3200" dirty="0"/>
              <a:t> </a:t>
            </a:r>
            <a:r>
              <a:rPr lang="lv-LV" sz="3200" dirty="0" smtClean="0"/>
              <a:t/>
            </a:r>
            <a:br>
              <a:rPr lang="lv-LV" sz="3200" dirty="0" smtClean="0"/>
            </a:br>
            <a:r>
              <a:rPr lang="lv-LV" sz="3200" dirty="0" smtClean="0"/>
              <a:t>individuālo  </a:t>
            </a:r>
            <a:r>
              <a:rPr lang="lv-LV" sz="3200" dirty="0"/>
              <a:t>īpašību </a:t>
            </a:r>
            <a:r>
              <a:rPr lang="lv-LV" sz="3200" dirty="0" smtClean="0"/>
              <a:t>kopums, </a:t>
            </a:r>
            <a:br>
              <a:rPr lang="lv-LV" sz="3200" dirty="0" smtClean="0"/>
            </a:br>
            <a:r>
              <a:rPr lang="lv-LV" sz="3200" dirty="0" smtClean="0"/>
              <a:t>kas </a:t>
            </a:r>
            <a:r>
              <a:rPr lang="lv-LV" sz="3200" dirty="0"/>
              <a:t>izpaužas viņa darbībā, rīcībā un uzvedībā</a:t>
            </a:r>
            <a:r>
              <a:rPr lang="lv-LV" sz="3200" dirty="0" smtClean="0"/>
              <a:t>. </a:t>
            </a:r>
            <a:endParaRPr lang="lv-LV" sz="3200" dirty="0"/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35696" y="2924944"/>
            <a:ext cx="5400600" cy="3091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44258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39552" y="260648"/>
            <a:ext cx="8229600" cy="2952328"/>
          </a:xfrm>
        </p:spPr>
        <p:txBody>
          <a:bodyPr>
            <a:normAutofit fontScale="90000"/>
          </a:bodyPr>
          <a:lstStyle/>
          <a:p>
            <a:r>
              <a:rPr lang="lv-LV" dirty="0" smtClean="0"/>
              <a:t/>
            </a:r>
            <a:br>
              <a:rPr lang="lv-LV" dirty="0" smtClean="0"/>
            </a:br>
            <a:r>
              <a:rPr lang="lv-LV" sz="4000" dirty="0" smtClean="0"/>
              <a:t>Šo jēdzienu ieviesa </a:t>
            </a:r>
            <a:br>
              <a:rPr lang="lv-LV" sz="4000" dirty="0" smtClean="0"/>
            </a:br>
            <a:r>
              <a:rPr lang="lv-LV" sz="4000" dirty="0" smtClean="0"/>
              <a:t>sengrieķu ārsts un filozofs Hipokrats  </a:t>
            </a:r>
            <a:br>
              <a:rPr lang="lv-LV" sz="4000" dirty="0" smtClean="0"/>
            </a:br>
            <a:r>
              <a:rPr lang="lv-LV" sz="4000" dirty="0" smtClean="0"/>
              <a:t>pirms apmēram 2,5 tūkstošiem gadu.</a:t>
            </a:r>
            <a:br>
              <a:rPr lang="lv-LV" sz="4000" dirty="0" smtClean="0"/>
            </a:br>
            <a:endParaRPr lang="lv-LV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59832" y="2636912"/>
            <a:ext cx="2838996" cy="3468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38761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95536" y="548680"/>
            <a:ext cx="8229600" cy="2132856"/>
          </a:xfrm>
        </p:spPr>
        <p:txBody>
          <a:bodyPr>
            <a:normAutofit fontScale="90000"/>
          </a:bodyPr>
          <a:lstStyle/>
          <a:p>
            <a:r>
              <a:rPr lang="lv-LV" sz="3600" dirty="0"/>
              <a:t>Temperamentu iedala četros </a:t>
            </a:r>
            <a:r>
              <a:rPr lang="lv-LV" sz="3600" dirty="0" smtClean="0"/>
              <a:t>pamattipos:</a:t>
            </a:r>
            <a:br>
              <a:rPr lang="lv-LV" sz="3600" dirty="0" smtClean="0"/>
            </a:br>
            <a:r>
              <a:rPr lang="lv-LV" sz="3600" dirty="0" smtClean="0"/>
              <a:t>melanholiķi, flegmatiķi, sangviniķi, holeriķi</a:t>
            </a:r>
            <a:r>
              <a:rPr lang="lv-LV" sz="3600" dirty="0"/>
              <a:t/>
            </a:r>
            <a:br>
              <a:rPr lang="lv-LV" sz="3600" dirty="0"/>
            </a:br>
            <a:endParaRPr lang="lv-LV" sz="3600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63688" y="2492896"/>
            <a:ext cx="5636262" cy="3456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93770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v-LV" b="1" dirty="0" smtClean="0"/>
              <a:t>Sangviniķi</a:t>
            </a:r>
            <a:r>
              <a:rPr lang="lv-LV" b="1" dirty="0"/>
              <a:t/>
            </a:r>
            <a:br>
              <a:rPr lang="lv-LV" b="1" dirty="0"/>
            </a:br>
            <a:endParaRPr lang="lv-LV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57200" y="980728"/>
            <a:ext cx="4258816" cy="5145435"/>
          </a:xfrm>
        </p:spPr>
        <p:txBody>
          <a:bodyPr>
            <a:normAutofit/>
          </a:bodyPr>
          <a:lstStyle/>
          <a:p>
            <a:r>
              <a:rPr lang="lv-LV" sz="2400" dirty="0" smtClean="0"/>
              <a:t>dzīvespriecīgi, </a:t>
            </a:r>
            <a:r>
              <a:rPr lang="lv-LV" sz="2400" dirty="0"/>
              <a:t>ar lielu </a:t>
            </a:r>
            <a:r>
              <a:rPr lang="lv-LV" sz="2400" dirty="0" smtClean="0"/>
              <a:t>enerģiju, </a:t>
            </a:r>
            <a:r>
              <a:rPr lang="lv-LV" sz="2400" dirty="0"/>
              <a:t>kustīgi, </a:t>
            </a:r>
            <a:r>
              <a:rPr lang="lv-LV" sz="2400" dirty="0" smtClean="0"/>
              <a:t>nerimtīgi, </a:t>
            </a:r>
            <a:r>
              <a:rPr lang="lv-LV" sz="2400" dirty="0"/>
              <a:t>visu dara ātri</a:t>
            </a:r>
            <a:r>
              <a:rPr lang="lv-LV" sz="2400" dirty="0" smtClean="0"/>
              <a:t>;</a:t>
            </a:r>
          </a:p>
          <a:p>
            <a:r>
              <a:rPr lang="lv-LV" sz="2400" dirty="0"/>
              <a:t>ātri pielāgojas jauniem </a:t>
            </a:r>
            <a:r>
              <a:rPr lang="lv-LV" sz="2400" dirty="0" smtClean="0"/>
              <a:t>apstākļiem, viegli </a:t>
            </a:r>
            <a:r>
              <a:rPr lang="lv-LV" sz="2400" dirty="0"/>
              <a:t>atrod kontaktu ar jauniem</a:t>
            </a:r>
            <a:r>
              <a:rPr lang="lv-LV" sz="2400" dirty="0" smtClean="0"/>
              <a:t> cilvēkiem;</a:t>
            </a:r>
          </a:p>
          <a:p>
            <a:r>
              <a:rPr lang="lv-LV" sz="2400" dirty="0"/>
              <a:t>ar prieku nododas gan mierīgām, gan straujām </a:t>
            </a:r>
            <a:r>
              <a:rPr lang="lv-LV" sz="2400" dirty="0" smtClean="0"/>
              <a:t>rotaļām;</a:t>
            </a:r>
          </a:p>
          <a:p>
            <a:r>
              <a:rPr lang="lv-LV" sz="2400" dirty="0"/>
              <a:t>v</a:t>
            </a:r>
            <a:r>
              <a:rPr lang="lv-LV" sz="2400" dirty="0" smtClean="0"/>
              <a:t>iegli pārdzīvo neveiksmes</a:t>
            </a:r>
          </a:p>
          <a:p>
            <a:endParaRPr lang="lv-LV" sz="2400" dirty="0" smtClean="0"/>
          </a:p>
          <a:p>
            <a:endParaRPr lang="lv-LV" dirty="0" smtClean="0"/>
          </a:p>
          <a:p>
            <a:endParaRPr lang="lv-LV" dirty="0" smtClean="0"/>
          </a:p>
          <a:p>
            <a:endParaRPr lang="lv-LV" dirty="0" smtClean="0"/>
          </a:p>
          <a:p>
            <a:endParaRPr lang="lv-LV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052736"/>
            <a:ext cx="1800200" cy="18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628800"/>
            <a:ext cx="2124075" cy="215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5" y="3212976"/>
            <a:ext cx="1944216" cy="17895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7281" y="4188685"/>
            <a:ext cx="1840934" cy="1933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39031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v-LV" b="1" dirty="0" smtClean="0"/>
              <a:t>Holeriķi</a:t>
            </a:r>
            <a:r>
              <a:rPr lang="lv-LV" b="1" dirty="0"/>
              <a:t/>
            </a:r>
            <a:br>
              <a:rPr lang="lv-LV" b="1" dirty="0"/>
            </a:br>
            <a:endParaRPr lang="lv-LV" dirty="0"/>
          </a:p>
        </p:txBody>
      </p:sp>
      <p:pic>
        <p:nvPicPr>
          <p:cNvPr id="6150" name="Picture 6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712" y="548680"/>
            <a:ext cx="2323810" cy="1742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4648200" y="1052736"/>
            <a:ext cx="4038600" cy="5073427"/>
          </a:xfrm>
        </p:spPr>
        <p:txBody>
          <a:bodyPr>
            <a:normAutofit/>
          </a:bodyPr>
          <a:lstStyle/>
          <a:p>
            <a:r>
              <a:rPr lang="lv-LV" dirty="0"/>
              <a:t>ļoti aizrautīgi, viegli uzbudināmi, enerģiski un </a:t>
            </a:r>
            <a:r>
              <a:rPr lang="lv-LV" dirty="0" smtClean="0"/>
              <a:t>emocionāli, aktīvi, kustīgi;</a:t>
            </a:r>
          </a:p>
          <a:p>
            <a:r>
              <a:rPr lang="lv-LV" dirty="0"/>
              <a:t>vētraini izpauž gan prieku, gan </a:t>
            </a:r>
            <a:r>
              <a:rPr lang="lv-LV" dirty="0" smtClean="0"/>
              <a:t>sarūgtinājumu;</a:t>
            </a:r>
          </a:p>
          <a:p>
            <a:r>
              <a:rPr lang="lv-LV" dirty="0"/>
              <a:t>ātri mainās </a:t>
            </a:r>
            <a:r>
              <a:rPr lang="lv-LV" dirty="0" smtClean="0"/>
              <a:t>noskaņojums;</a:t>
            </a:r>
          </a:p>
          <a:p>
            <a:r>
              <a:rPr lang="lv-LV" dirty="0"/>
              <a:t>b</a:t>
            </a:r>
            <a:r>
              <a:rPr lang="lv-LV" dirty="0" smtClean="0"/>
              <a:t>ieži izturas agresīvi;</a:t>
            </a:r>
          </a:p>
          <a:p>
            <a:r>
              <a:rPr lang="lv-LV" dirty="0"/>
              <a:t>ātri un skaļi </a:t>
            </a:r>
            <a:r>
              <a:rPr lang="lv-LV" dirty="0" smtClean="0"/>
              <a:t>sarunājas.</a:t>
            </a:r>
            <a:endParaRPr lang="lv-LV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7345" y="2420888"/>
            <a:ext cx="2233085" cy="1512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145" y="4077072"/>
            <a:ext cx="1969200" cy="147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8783" y="4250990"/>
            <a:ext cx="1770210" cy="2156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59135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v-LV" b="1" dirty="0"/>
              <a:t>Flegmatiķi</a:t>
            </a:r>
            <a:br>
              <a:rPr lang="lv-LV" b="1" dirty="0"/>
            </a:br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457200" y="980728"/>
            <a:ext cx="4038600" cy="5145435"/>
          </a:xfrm>
        </p:spPr>
        <p:txBody>
          <a:bodyPr/>
          <a:lstStyle/>
          <a:p>
            <a:r>
              <a:rPr lang="lv-LV" dirty="0"/>
              <a:t>nesteidzīgi, mierīgi un </a:t>
            </a:r>
            <a:r>
              <a:rPr lang="lv-LV" dirty="0" smtClean="0"/>
              <a:t>izturīgi, mazkustīgi;</a:t>
            </a:r>
          </a:p>
          <a:p>
            <a:r>
              <a:rPr lang="lv-LV" dirty="0" smtClean="0"/>
              <a:t>kustības un runa ir </a:t>
            </a:r>
            <a:r>
              <a:rPr lang="lv-LV" dirty="0"/>
              <a:t>rāmas un </a:t>
            </a:r>
            <a:r>
              <a:rPr lang="lv-LV" dirty="0" smtClean="0"/>
              <a:t>mierīgas;</a:t>
            </a:r>
          </a:p>
          <a:p>
            <a:r>
              <a:rPr lang="lv-LV" dirty="0"/>
              <a:t>gan bēdas, gan prieku izpauž </a:t>
            </a:r>
            <a:r>
              <a:rPr lang="lv-LV" dirty="0" smtClean="0"/>
              <a:t> mēreni;</a:t>
            </a:r>
          </a:p>
          <a:p>
            <a:r>
              <a:rPr lang="lv-LV" dirty="0" smtClean="0"/>
              <a:t>iesākto </a:t>
            </a:r>
            <a:r>
              <a:rPr lang="lv-LV" dirty="0"/>
              <a:t>lietu vienmēr noved līdz </a:t>
            </a:r>
            <a:r>
              <a:rPr lang="lv-LV" dirty="0" smtClean="0"/>
              <a:t>galam.</a:t>
            </a:r>
          </a:p>
          <a:p>
            <a:endParaRPr lang="lv-LV" dirty="0" smtClean="0"/>
          </a:p>
          <a:p>
            <a:endParaRPr lang="lv-LV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1052736"/>
            <a:ext cx="2466667" cy="18476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3068960"/>
            <a:ext cx="2209800" cy="207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4581128"/>
            <a:ext cx="2466975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62918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v-LV" b="1" dirty="0"/>
              <a:t>Melanholiķi</a:t>
            </a:r>
            <a:br>
              <a:rPr lang="lv-LV" b="1" dirty="0"/>
            </a:br>
            <a:endParaRPr lang="lv-LV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620688"/>
            <a:ext cx="1728192" cy="1675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4648200" y="1196752"/>
            <a:ext cx="4038600" cy="4929411"/>
          </a:xfrm>
        </p:spPr>
        <p:txBody>
          <a:bodyPr/>
          <a:lstStyle/>
          <a:p>
            <a:r>
              <a:rPr lang="lv-LV" dirty="0" smtClean="0"/>
              <a:t>kautrīgi, nedroši, neizlēmīgi;</a:t>
            </a:r>
          </a:p>
          <a:p>
            <a:r>
              <a:rPr lang="lv-LV" dirty="0" smtClean="0"/>
              <a:t>klusināta balss;</a:t>
            </a:r>
          </a:p>
          <a:p>
            <a:r>
              <a:rPr lang="lv-LV" dirty="0"/>
              <a:t>mīl </a:t>
            </a:r>
            <a:r>
              <a:rPr lang="lv-LV" dirty="0" smtClean="0"/>
              <a:t>aizsapņoties;</a:t>
            </a:r>
          </a:p>
          <a:p>
            <a:r>
              <a:rPr lang="lv-LV" dirty="0"/>
              <a:t>ātri </a:t>
            </a:r>
            <a:r>
              <a:rPr lang="lv-LV" dirty="0" smtClean="0"/>
              <a:t>nogurst, </a:t>
            </a:r>
            <a:r>
              <a:rPr lang="lv-LV" dirty="0"/>
              <a:t>bieži </a:t>
            </a:r>
            <a:r>
              <a:rPr lang="lv-LV" dirty="0" smtClean="0"/>
              <a:t>raud;</a:t>
            </a:r>
          </a:p>
          <a:p>
            <a:r>
              <a:rPr lang="lv-LV" dirty="0"/>
              <a:t>viegli iespaidojami un </a:t>
            </a:r>
            <a:r>
              <a:rPr lang="lv-LV" dirty="0" smtClean="0"/>
              <a:t>satraucami;</a:t>
            </a:r>
          </a:p>
          <a:p>
            <a:r>
              <a:rPr lang="lv-LV" dirty="0"/>
              <a:t>i</a:t>
            </a:r>
            <a:r>
              <a:rPr lang="lv-LV" dirty="0" smtClean="0"/>
              <a:t>r grūtības jaunu </a:t>
            </a:r>
            <a:r>
              <a:rPr lang="lv-LV" dirty="0"/>
              <a:t>draugu </a:t>
            </a:r>
            <a:r>
              <a:rPr lang="lv-LV" dirty="0" smtClean="0"/>
              <a:t>iegūšanā.</a:t>
            </a:r>
          </a:p>
          <a:p>
            <a:endParaRPr lang="lv-LV" dirty="0" smtClean="0"/>
          </a:p>
          <a:p>
            <a:endParaRPr lang="lv-LV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060848"/>
            <a:ext cx="1976636" cy="179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3" y="3913893"/>
            <a:ext cx="1800199" cy="1819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4581128"/>
            <a:ext cx="2088232" cy="185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0161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2160240"/>
          </a:xfrm>
        </p:spPr>
        <p:txBody>
          <a:bodyPr>
            <a:normAutofit fontScale="90000"/>
          </a:bodyPr>
          <a:lstStyle/>
          <a:p>
            <a:r>
              <a:rPr lang="en-US" sz="3600" b="1" dirty="0" err="1"/>
              <a:t>Izmantotie</a:t>
            </a:r>
            <a:r>
              <a:rPr lang="en-US" sz="3600" b="1" dirty="0"/>
              <a:t> </a:t>
            </a:r>
            <a:r>
              <a:rPr lang="en-US" sz="3600" b="1" dirty="0" err="1"/>
              <a:t>materiāli</a:t>
            </a:r>
            <a:r>
              <a:rPr lang="en-US" sz="3600" b="1" dirty="0"/>
              <a:t> un </a:t>
            </a:r>
            <a:r>
              <a:rPr lang="lv-LV" sz="3600" b="1" dirty="0" smtClean="0"/>
              <a:t/>
            </a:r>
            <a:br>
              <a:rPr lang="lv-LV" sz="3600" b="1" dirty="0" smtClean="0"/>
            </a:br>
            <a:r>
              <a:rPr lang="en-US" sz="3600" b="1" dirty="0" err="1" smtClean="0"/>
              <a:t>informatīvie</a:t>
            </a:r>
            <a:r>
              <a:rPr lang="en-US" sz="3600" b="1" dirty="0" smtClean="0"/>
              <a:t> </a:t>
            </a:r>
            <a:r>
              <a:rPr lang="en-US" sz="3600" b="1" dirty="0" err="1"/>
              <a:t>resursi</a:t>
            </a:r>
            <a:r>
              <a:rPr lang="en-US" b="1" dirty="0"/>
              <a:t>:</a:t>
            </a:r>
            <a:r>
              <a:rPr lang="lv-LV" dirty="0"/>
              <a:t/>
            </a:r>
            <a:br>
              <a:rPr lang="lv-LV" dirty="0"/>
            </a:br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64904"/>
            <a:ext cx="8229600" cy="3561259"/>
          </a:xfrm>
        </p:spPr>
        <p:txBody>
          <a:bodyPr/>
          <a:lstStyle/>
          <a:p>
            <a:r>
              <a:rPr lang="lv-LV" dirty="0" smtClean="0">
                <a:hlinkClick r:id="rId2"/>
              </a:rPr>
              <a:t>https://maminuklubs.lv/mazulis/20120827-kads-ir-tava-berna-temperaments-/</a:t>
            </a:r>
            <a:endParaRPr lang="lv-LV" dirty="0" smtClean="0"/>
          </a:p>
          <a:p>
            <a:r>
              <a:rPr lang="lv-LV" dirty="0" smtClean="0">
                <a:hlinkClick r:id="rId3"/>
              </a:rPr>
              <a:t>https://lv.wikipedia.org/wiki/Cilv%C4%93ka_temperaments</a:t>
            </a:r>
            <a:endParaRPr lang="lv-LV" dirty="0" smtClean="0"/>
          </a:p>
          <a:p>
            <a:r>
              <a:rPr lang="lv-LV" dirty="0" smtClean="0"/>
              <a:t>G.Bolotovskis, A.Caregorodcevs </a:t>
            </a:r>
            <a:r>
              <a:rPr lang="lv-LV" dirty="0"/>
              <a:t>„Trīs svarīgākie gadi</a:t>
            </a:r>
            <a:r>
              <a:rPr lang="lv-LV" dirty="0" smtClean="0"/>
              <a:t>”, </a:t>
            </a:r>
            <a:r>
              <a:rPr lang="lv-LV" dirty="0"/>
              <a:t>Zvaigzne </a:t>
            </a:r>
            <a:r>
              <a:rPr lang="lv-LV" dirty="0" smtClean="0"/>
              <a:t>ABC, 2009.</a:t>
            </a:r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358627625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cutiv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601</TotalTime>
  <Words>215</Words>
  <Application>Microsoft Office PowerPoint</Application>
  <PresentationFormat>On-screen Show (4:3)</PresentationFormat>
  <Paragraphs>41</Paragraphs>
  <Slides>10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Executive</vt:lpstr>
      <vt:lpstr>Bērniem par temperamentu</vt:lpstr>
      <vt:lpstr>Mēs visi esam dažādi!</vt:lpstr>
      <vt:lpstr>       Temperaments ir noturīgs cilvēka  individuālo  īpašību kopums,  kas izpaužas viņa darbībā, rīcībā un uzvedībā. </vt:lpstr>
      <vt:lpstr> Šo jēdzienu ieviesa  sengrieķu ārsts un filozofs Hipokrats   pirms apmēram 2,5 tūkstošiem gadu. </vt:lpstr>
      <vt:lpstr>Temperamentu iedala četros pamattipos: melanholiķi, flegmatiķi, sangviniķi, holeriķi </vt:lpstr>
      <vt:lpstr>Sangviniķi </vt:lpstr>
      <vt:lpstr>Holeriķi </vt:lpstr>
      <vt:lpstr>Flegmatiķi </vt:lpstr>
      <vt:lpstr>Melanholiķi </vt:lpstr>
      <vt:lpstr>Izmantotie materiāli un  informatīvie resursi: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Bērniem par temperamentu</dc:title>
  <dc:creator>PackardNoCD5</dc:creator>
  <cp:lastModifiedBy>PackardNoCD5</cp:lastModifiedBy>
  <cp:revision>19</cp:revision>
  <dcterms:created xsi:type="dcterms:W3CDTF">2018-11-20T07:35:38Z</dcterms:created>
  <dcterms:modified xsi:type="dcterms:W3CDTF">2018-12-01T19:39:31Z</dcterms:modified>
</cp:coreProperties>
</file>