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3" r:id="rId3"/>
    <p:sldId id="264" r:id="rId4"/>
    <p:sldId id="270" r:id="rId5"/>
    <p:sldId id="269" r:id="rId6"/>
    <p:sldId id="267" r:id="rId7"/>
    <p:sldId id="266" r:id="rId8"/>
    <p:sldId id="271" r:id="rId9"/>
    <p:sldId id="268" r:id="rId10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81" autoAdjust="0"/>
    <p:restoredTop sz="94660"/>
  </p:normalViewPr>
  <p:slideViewPr>
    <p:cSldViewPr snapToGrid="0">
      <p:cViewPr varScale="1">
        <p:scale>
          <a:sx n="88" d="100"/>
          <a:sy n="88" d="100"/>
        </p:scale>
        <p:origin x="50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9B2E0-7754-4B9E-B847-D0B700A7A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687395-B7E4-410C-960A-63F4EC5618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07BD12-ADA0-47E0-800F-2F6DCFB0B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B70DF-5EBE-4D41-BC4E-0740B9D2C121}" type="datetimeFigureOut">
              <a:rPr lang="lv-LV" smtClean="0"/>
              <a:t>13.11.2018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267151-EAB7-4F1B-9AF7-83301CD63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1841ED-35FA-4EE8-8400-518FECC84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5398D-133C-415A-B530-884328B408B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95510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AA91D-D01A-425B-9679-A973B2D8A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66F53E-1AB4-43E3-B82E-6DB8BB45A9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4A801-6259-4466-BF4C-7704BE17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B70DF-5EBE-4D41-BC4E-0740B9D2C121}" type="datetimeFigureOut">
              <a:rPr lang="lv-LV" smtClean="0"/>
              <a:t>13.11.2018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99E50-71B9-4E2A-9F49-8A79836FB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21001F-B0BB-4A6A-A770-61812248C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5398D-133C-415A-B530-884328B408B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2002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84D63-A167-404A-ACE8-17A623F87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E7536A-CBF4-4036-A9DD-262FBE30C3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EC7ECC-9744-40BC-96DE-23EB5FA01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B70DF-5EBE-4D41-BC4E-0740B9D2C121}" type="datetimeFigureOut">
              <a:rPr lang="lv-LV" smtClean="0"/>
              <a:t>13.11.2018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55D66F-447C-4A69-9C7B-EB1E179DC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EF4A07-D241-4BD5-A722-2A9D5F7F0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5398D-133C-415A-B530-884328B408B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43111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F9463-5366-481A-A075-762869785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4AC46-AFD1-46A4-BD4C-ED4C7D35DF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E272D6-CA87-4E0E-A425-689947DCDD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D3537A-0E1C-41CB-AA8D-DB71B52F1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B70DF-5EBE-4D41-BC4E-0740B9D2C121}" type="datetimeFigureOut">
              <a:rPr lang="lv-LV" smtClean="0"/>
              <a:t>13.11.2018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E6209D-230A-4E7F-81F7-4A084A106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ACF52-9179-4A61-94B6-76E203A02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5398D-133C-415A-B530-884328B408B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781077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A43E4-16FD-433B-81F0-6FD803481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808487-43A7-4B69-95C6-3968E8CD0D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9A95BC-7A85-46E9-92F4-D6D5CF015D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E72A79-4FE0-412B-8981-ED50CD7678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4CF75D-9AD8-4003-BA08-43AB592E25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27245A-6569-4EB0-A8F4-11D3EF14A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B70DF-5EBE-4D41-BC4E-0740B9D2C121}" type="datetimeFigureOut">
              <a:rPr lang="lv-LV" smtClean="0"/>
              <a:t>13.11.2018</a:t>
            </a:fld>
            <a:endParaRPr lang="lv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9CBEB6-20DA-40AB-9B24-E0BCD82F2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C90CBE-DF29-431E-8CEE-D454AC7EE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5398D-133C-415A-B530-884328B408B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736844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E55D6-082B-4579-AD13-7B8E423C5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BAFBDE-33A8-44D3-9DF8-55F5198F1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B70DF-5EBE-4D41-BC4E-0740B9D2C121}" type="datetimeFigureOut">
              <a:rPr lang="lv-LV" smtClean="0"/>
              <a:t>13.11.2018</a:t>
            </a:fld>
            <a:endParaRPr lang="lv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559622-4606-4E24-90FA-1C994131B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4F99AE-3620-4CE9-9B61-CD856D48B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5398D-133C-415A-B530-884328B408B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55094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849685-84DD-4681-AAF6-009A11D54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B70DF-5EBE-4D41-BC4E-0740B9D2C121}" type="datetimeFigureOut">
              <a:rPr lang="lv-LV" smtClean="0"/>
              <a:t>13.11.2018</a:t>
            </a:fld>
            <a:endParaRPr lang="lv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99993C-4B2F-4FB9-8132-E062AD457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D23C32-78EA-44B6-A21C-C6B82161C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5398D-133C-415A-B530-884328B408B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790317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B1626-082D-496D-B73C-66B25FE6F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8EA30D-1E31-4BFD-BD1D-9196B6E138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2E9BF2-5BF8-4E82-B245-B5C9A6B482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820450-2CC0-48EB-9303-FC2E958BF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B70DF-5EBE-4D41-BC4E-0740B9D2C121}" type="datetimeFigureOut">
              <a:rPr lang="lv-LV" smtClean="0"/>
              <a:t>13.11.2018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AC0884-9611-4DFF-9ADE-2FD41CE9D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9D95A9-270B-4EB0-A6F0-E79ACEE42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5398D-133C-415A-B530-884328B408B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65109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F44EA-5521-4193-B664-CEA6DF076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840A7C-455A-47EB-B642-EA7C396F2A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C79379-CA4D-4D5B-9A67-83C2C57A7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ACE77E-0912-4F2F-9B94-71851941A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B70DF-5EBE-4D41-BC4E-0740B9D2C121}" type="datetimeFigureOut">
              <a:rPr lang="lv-LV" smtClean="0"/>
              <a:t>13.11.2018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EA58D4-76E3-4A82-947E-D1E3C024E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EBE72-B380-41BC-BDFC-05AE8C361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5398D-133C-415A-B530-884328B408B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293521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7A30C-6E40-46CC-A601-3C872280F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15F683-5BA8-495F-B06B-2CF75A3AA8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0665BB-EBCD-4259-9556-28C2D73F0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B70DF-5EBE-4D41-BC4E-0740B9D2C121}" type="datetimeFigureOut">
              <a:rPr lang="lv-LV" smtClean="0"/>
              <a:t>13.11.2018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909657-290B-4079-8033-B6F0D4063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2F1E6D-E4D5-426E-9E30-88FCF3EDF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5398D-133C-415A-B530-884328B408B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738519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FFB0FC7-A074-4E96-8642-1F091C8BE5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FB1FAA-CD0D-48F0-A0C0-F4130E77C9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0F53C8-EB81-4AA2-9A25-563045217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B70DF-5EBE-4D41-BC4E-0740B9D2C121}" type="datetimeFigureOut">
              <a:rPr lang="lv-LV" smtClean="0"/>
              <a:t>13.11.2018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8B8622-A7CF-4D66-8605-31BC38C36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03F5D3-1FC4-4811-9339-EF15453DB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5398D-133C-415A-B530-884328B408B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805856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rmais slaid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968829" y="2964317"/>
            <a:ext cx="10101943" cy="155053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lv-LV" dirty="0"/>
              <a:t>virsraksts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5007428" y="4595813"/>
            <a:ext cx="6062739" cy="1380444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lv-LV" dirty="0"/>
              <a:t>Vārds uzvārds</a:t>
            </a:r>
          </a:p>
          <a:p>
            <a:pPr lvl="0"/>
            <a:r>
              <a:rPr lang="lv-LV" dirty="0"/>
              <a:t>Departamenta</a:t>
            </a:r>
          </a:p>
          <a:p>
            <a:pPr lvl="0"/>
            <a:r>
              <a:rPr lang="lv-LV" dirty="0"/>
              <a:t>inspektors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2623457" y="6205539"/>
            <a:ext cx="6889751" cy="34221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lv-LV" dirty="0"/>
              <a:t>2015. gada </a:t>
            </a:r>
            <a:r>
              <a:rPr lang="lv-LV" dirty="0" err="1"/>
              <a:t>XX.mēnesis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933577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F4EDEA-49E5-47E1-8385-36F5ECDB6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F80068-D282-46B2-87B5-E323BE6FD9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EB1D92-2363-473D-A9A2-5FF76FB42C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5B70DF-5EBE-4D41-BC4E-0740B9D2C121}" type="datetimeFigureOut">
              <a:rPr lang="lv-LV" smtClean="0"/>
              <a:t>13.11.2018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FA99FC-3CA3-4DD8-B884-A64A9F2574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725030-4C92-4426-A091-5F9C04D548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A5398D-133C-415A-B530-884328B408B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03216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likumi.lv/ta/jaunakie/stajas-speka/2014/03/28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likumi.lv/ta/jaunakie/stajas-speka/2018/11/21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DX_BluBPsLY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lv-LV" dirty="0"/>
              <a:t>Aktualitates bāriņtiesu darbā</a:t>
            </a:r>
          </a:p>
          <a:p>
            <a:endParaRPr lang="lv-LV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lv-LV" dirty="0"/>
              <a:t>Laura Ķurbe</a:t>
            </a:r>
          </a:p>
          <a:p>
            <a:r>
              <a:rPr lang="lv-LV" dirty="0"/>
              <a:t>Bāriņtiesu un audžuģimeņu departamenta direktora vientniece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lv-LV" dirty="0"/>
              <a:t>2018.gada 13. novembrī</a:t>
            </a:r>
          </a:p>
        </p:txBody>
      </p:sp>
    </p:spTree>
    <p:extLst>
      <p:ext uri="{BB962C8B-B14F-4D97-AF65-F5344CB8AC3E}">
        <p14:creationId xmlns:p14="http://schemas.microsoft.com/office/powerpoint/2010/main" val="848560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7FCD4-C1E1-468C-8A55-D274FC253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b="1" dirty="0"/>
              <a:t>Piekritība lietās ar</a:t>
            </a:r>
            <a:br>
              <a:rPr lang="lv-LV" b="1" dirty="0"/>
            </a:br>
            <a:r>
              <a:rPr lang="lv-LV" b="1" dirty="0"/>
              <a:t> ārvalstu elementu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5B884A-D277-4B05-921A-D709EB2B86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" y="1825625"/>
            <a:ext cx="10858500" cy="46672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lv-LV" sz="2400" dirty="0"/>
          </a:p>
          <a:p>
            <a:r>
              <a:rPr lang="lv-LV" dirty="0"/>
              <a:t>Bāriņtiesas lietu piekritības pamatnoteikumi - Bāriņtiesu likuma VI nodaļā. </a:t>
            </a:r>
          </a:p>
          <a:p>
            <a:r>
              <a:rPr lang="lv-LV" dirty="0"/>
              <a:t>Regulējums, kas nostiprināts Latvijas normatīvajos aktos, piemērojams nacionālās piekritības lietās.</a:t>
            </a:r>
            <a:endParaRPr lang="lv-LV" sz="2400" dirty="0"/>
          </a:p>
          <a:p>
            <a:r>
              <a:rPr lang="lv-LV" dirty="0"/>
              <a:t>Ārvalstu elementa gadījumā, jāvadās pēc  - </a:t>
            </a:r>
            <a:r>
              <a:rPr lang="lv-LV" sz="2400" i="1" dirty="0"/>
              <a:t>Eiropas Padomes Regulas </a:t>
            </a:r>
            <a:r>
              <a:rPr lang="lv-LV" sz="2400" b="1" i="1" dirty="0"/>
              <a:t>Nr.2201/2003 </a:t>
            </a:r>
            <a:r>
              <a:rPr lang="lv-LV" sz="2400" i="1" dirty="0"/>
              <a:t>par jurisdikciju un spriedumu atzīšanu un izpildi laulības lietās un lietās par vecāku atbildību un par Regulas </a:t>
            </a:r>
            <a:r>
              <a:rPr lang="lv-LV" sz="2400" b="1" i="1" dirty="0"/>
              <a:t>Nr.1347/2000 </a:t>
            </a:r>
            <a:r>
              <a:rPr lang="lv-LV" sz="2400" i="1" dirty="0"/>
              <a:t>atcelšanu (turpmāk- </a:t>
            </a:r>
            <a:r>
              <a:rPr lang="lv-LV" sz="2400" b="1" i="1" dirty="0"/>
              <a:t>Briseles II bis regula</a:t>
            </a:r>
            <a:r>
              <a:rPr lang="lv-LV" sz="2400" i="1" dirty="0"/>
              <a:t>) </a:t>
            </a:r>
          </a:p>
          <a:p>
            <a:r>
              <a:rPr lang="lv-LV" dirty="0"/>
              <a:t>Tuvuma kritērijs</a:t>
            </a:r>
          </a:p>
          <a:p>
            <a:r>
              <a:rPr lang="lv-LV" dirty="0"/>
              <a:t>Ja konstatē pretrunu starp starptautisko tiesību normu un Latvijas tiesību normu, piemēro starptautisko tiesību normu.</a:t>
            </a:r>
          </a:p>
          <a:p>
            <a:endParaRPr lang="lv-LV" dirty="0"/>
          </a:p>
          <a:p>
            <a:endParaRPr lang="lv-LV" sz="2400" i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4B51AB-EBB0-499C-97FE-ADDB376EC1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32568"/>
            <a:ext cx="1504950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17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56532-A819-41DE-A7E3-A6CEF227C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b="1" dirty="0"/>
              <a:t>Piekritība lietās pēc tiesas </a:t>
            </a:r>
            <a:br>
              <a:rPr lang="lv-LV" b="1" dirty="0"/>
            </a:br>
            <a:r>
              <a:rPr lang="lv-LV" b="1" dirty="0"/>
              <a:t>pieprasījuma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7B5D73-2786-4735-92AD-D1FA84F8A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71701"/>
            <a:ext cx="10515600" cy="4005262"/>
          </a:xfrm>
        </p:spPr>
        <p:txBody>
          <a:bodyPr/>
          <a:lstStyle/>
          <a:p>
            <a:endParaRPr lang="lv-LV" dirty="0"/>
          </a:p>
          <a:p>
            <a:r>
              <a:rPr lang="lv-LV" dirty="0"/>
              <a:t>Pārdeklarešanās problēmas</a:t>
            </a:r>
          </a:p>
          <a:p>
            <a:pPr marL="0" indent="0">
              <a:buNone/>
            </a:pPr>
            <a:endParaRPr lang="lv-LV" dirty="0"/>
          </a:p>
          <a:p>
            <a:r>
              <a:rPr lang="lv-LV" dirty="0"/>
              <a:t>Dzīvesvietas deklarēšanās fakts pats par sev nerada civiltiesiskās sekas(Dzīvesvietas deklarēšanās likuma 2. panta otrā daļa)</a:t>
            </a:r>
          </a:p>
          <a:p>
            <a:pPr marL="0" indent="0">
              <a:buNone/>
            </a:pPr>
            <a:endParaRPr lang="lv-LV" dirty="0"/>
          </a:p>
          <a:p>
            <a:r>
              <a:rPr lang="lv-LV" dirty="0"/>
              <a:t>Atzinumu tiesai sniedz tā bāriņtiesa, kura lietu uzsākusi.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5C55E7-8644-4905-9AEE-A627CF134A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34950"/>
            <a:ext cx="1504950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274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E461F-5D5A-4C9F-9DD8-E62BC126A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b="1" dirty="0"/>
              <a:t>Procesuālā taisnīguma princips</a:t>
            </a:r>
            <a:br>
              <a:rPr lang="lv-LV" dirty="0"/>
            </a:br>
            <a:endParaRPr lang="lv-LV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87175C-C5F5-46CA-AB70-BA7DC7B629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 dirty="0"/>
          </a:p>
          <a:p>
            <a:r>
              <a:rPr lang="lv-LV" dirty="0"/>
              <a:t>Administartīvā procesa likuma 14.</a:t>
            </a:r>
            <a:r>
              <a:rPr lang="lv-LV" baseline="30000" dirty="0"/>
              <a:t>1</a:t>
            </a:r>
            <a:r>
              <a:rPr lang="lv-LV" dirty="0"/>
              <a:t> pants un 37. panta pirmā daļa</a:t>
            </a:r>
          </a:p>
          <a:p>
            <a:r>
              <a:rPr lang="lv-LV" dirty="0"/>
              <a:t>Viens no elementiem – Objektivitāte</a:t>
            </a:r>
          </a:p>
          <a:p>
            <a:r>
              <a:rPr lang="lv-LV" dirty="0"/>
              <a:t>Ja saprātīgam vērotājam no malas var pastāvēt pamatotas šaubas</a:t>
            </a:r>
          </a:p>
          <a:p>
            <a:r>
              <a:rPr lang="lv-LV" dirty="0"/>
              <a:t>Jāizvairās no subjektīvas </a:t>
            </a:r>
            <a:r>
              <a:rPr lang="lv-LV" b="1" dirty="0"/>
              <a:t>attieksmes paušanas jebkādā veidā </a:t>
            </a:r>
            <a:r>
              <a:rPr lang="lv-LV" dirty="0"/>
              <a:t>(vārdos, izteiksmes veidā, intonācijā, žestos, mīmikā u.c.)</a:t>
            </a:r>
          </a:p>
          <a:p>
            <a:r>
              <a:rPr lang="lv-LV" dirty="0"/>
              <a:t>konfliktsituācijas lielākoties rodas, pieļaujot saskarsmes un attieksmes kļūdas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95B77A-08DF-4E8C-A6EC-C9F3824BEA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34950"/>
            <a:ext cx="1504950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69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BD69E-73AD-42F4-9802-3FC8CCA1A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1768475"/>
          </a:xfrm>
        </p:spPr>
        <p:txBody>
          <a:bodyPr>
            <a:normAutofit fontScale="90000"/>
          </a:bodyPr>
          <a:lstStyle/>
          <a:p>
            <a:pPr algn="ctr"/>
            <a:r>
              <a:rPr lang="lv-LV" b="1" dirty="0"/>
              <a:t>Nepilngadīgo personu </a:t>
            </a:r>
            <a:br>
              <a:rPr lang="lv-LV" b="1" dirty="0"/>
            </a:br>
            <a:r>
              <a:rPr lang="lv-LV" b="1" dirty="0"/>
              <a:t>atbalsta </a:t>
            </a:r>
            <a:br>
              <a:rPr lang="lv-LV" b="1" dirty="0"/>
            </a:br>
            <a:r>
              <a:rPr lang="lv-LV" b="1" dirty="0"/>
              <a:t>informācijas sistēma (NPAIS)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F33D1-D797-4844-B806-E0845DEE0C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1688" y="1690687"/>
            <a:ext cx="10191750" cy="4486275"/>
          </a:xfrm>
        </p:spPr>
        <p:txBody>
          <a:bodyPr/>
          <a:lstStyle/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endParaRPr lang="lv-LV" b="1" dirty="0"/>
          </a:p>
          <a:p>
            <a:pPr marL="0" indent="0" algn="ctr">
              <a:buNone/>
            </a:pPr>
            <a:r>
              <a:rPr lang="lv-LV" b="1" dirty="0"/>
              <a:t>Ministru kabineta 2014. gada 25. marta noteikumi Nr. 157 </a:t>
            </a:r>
          </a:p>
          <a:p>
            <a:pPr marL="0" indent="0" algn="ctr">
              <a:buNone/>
            </a:pPr>
            <a:r>
              <a:rPr lang="lv-LV" b="1" dirty="0"/>
              <a:t>Nepilngadīgo personu atbalsta informācijas sistēmas (NPAIS) noteikumi</a:t>
            </a:r>
          </a:p>
          <a:p>
            <a:pPr marL="0" indent="0">
              <a:buNone/>
            </a:pPr>
            <a:r>
              <a:rPr lang="lv-LV" dirty="0"/>
              <a:t>Stājas spēkā: </a:t>
            </a:r>
            <a:r>
              <a:rPr lang="lv-LV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28.03.2014.</a:t>
            </a:r>
            <a:endParaRPr lang="lv-LV" dirty="0"/>
          </a:p>
          <a:p>
            <a:pPr marL="0" indent="0">
              <a:buNone/>
            </a:pPr>
            <a:endParaRPr lang="lv-LV" dirty="0"/>
          </a:p>
          <a:p>
            <a:pPr marL="0" indent="0" algn="ctr">
              <a:buNone/>
            </a:pPr>
            <a:r>
              <a:rPr lang="lv-LV" dirty="0"/>
              <a:t>Institūcijām vēl joprojām lielas problēmas ar informācijas ievadi!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B5838DC-B021-4BC7-956A-EA856BE43F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688" y="324465"/>
            <a:ext cx="1504950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780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8B61A-1DFF-4768-8347-C18F66FA4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256" y="365125"/>
            <a:ext cx="10290544" cy="1325563"/>
          </a:xfrm>
        </p:spPr>
        <p:txBody>
          <a:bodyPr/>
          <a:lstStyle/>
          <a:p>
            <a:pPr algn="ctr"/>
            <a:r>
              <a:rPr lang="lv-LV" b="1" dirty="0"/>
              <a:t>Grozījumi Bāriņtiesu likumā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AAF2A9-6B8B-4DFC-A252-57028D2DEE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v-LV" dirty="0"/>
              <a:t>Stāsies spēkā </a:t>
            </a:r>
            <a:r>
              <a:rPr lang="lv-LV" b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21.11.2018.</a:t>
            </a:r>
            <a:endParaRPr lang="lv-LV" b="1" dirty="0"/>
          </a:p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r>
              <a:rPr lang="lv-LV" dirty="0"/>
              <a:t>Likuma panti,uz kuriem grozījumi attieksies:</a:t>
            </a:r>
          </a:p>
          <a:p>
            <a:pPr marL="0" indent="0">
              <a:buNone/>
            </a:pPr>
            <a:endParaRPr lang="lv-LV" b="1" dirty="0"/>
          </a:p>
          <a:p>
            <a:pPr marL="0" indent="0" algn="ctr">
              <a:buNone/>
            </a:pPr>
            <a:r>
              <a:rPr lang="lv-LV" b="1" dirty="0"/>
              <a:t>7. pants, 17. pants, 22. pants, 23. pants, 24. pants, 27. pants, 39. pants, 41. pants, 48.pants, 53. pants, 54. pants, 55. pants, 59.</a:t>
            </a:r>
            <a:r>
              <a:rPr lang="lv-LV" sz="1600" b="1" dirty="0"/>
              <a:t>5 </a:t>
            </a:r>
            <a:r>
              <a:rPr lang="lv-LV" b="1" dirty="0"/>
              <a:t>pants, 62. pants, 64. pants, 71. pants, 80. pants, 82. pants</a:t>
            </a:r>
          </a:p>
          <a:p>
            <a:pPr marL="0" indent="0" algn="ctr">
              <a:buNone/>
            </a:pPr>
            <a:endParaRPr lang="lv-LV" b="1" dirty="0"/>
          </a:p>
          <a:p>
            <a:pPr marL="0" indent="0">
              <a:buNone/>
            </a:pPr>
            <a:r>
              <a:rPr lang="lv-LV" dirty="0"/>
              <a:t>https://likumi.lv/ta/id/302799-grozijumi-barintiesu-likuma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C05AAF-0B55-4E16-ACB1-082D4F5247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00013"/>
            <a:ext cx="1504950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402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6C202-E12E-4BF9-813D-BD9348FE1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59219"/>
            <a:ext cx="10515600" cy="5517744"/>
          </a:xfrm>
        </p:spPr>
        <p:txBody>
          <a:bodyPr/>
          <a:lstStyle/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endParaRPr lang="lv-LV" dirty="0"/>
          </a:p>
          <a:p>
            <a:pPr marL="0" indent="0" algn="ctr">
              <a:buNone/>
            </a:pPr>
            <a:endParaRPr lang="lv-LV" dirty="0"/>
          </a:p>
          <a:p>
            <a:pPr marL="0" indent="0" algn="ctr">
              <a:buNone/>
            </a:pPr>
            <a:endParaRPr lang="lv-LV" dirty="0"/>
          </a:p>
          <a:p>
            <a:pPr marL="0" indent="0" algn="ctr">
              <a:buNone/>
            </a:pPr>
            <a:r>
              <a:rPr lang="lv-LV" dirty="0"/>
              <a:t>Ministru kabineta 2017. gada 12. septembra noteikumi Nr. 545</a:t>
            </a:r>
          </a:p>
          <a:p>
            <a:pPr marL="0" indent="0" algn="ctr">
              <a:buNone/>
            </a:pPr>
            <a:r>
              <a:rPr lang="lv-LV" sz="5400" b="1" dirty="0"/>
              <a:t>Noteikumi par institūciju sadarbību bērnu tiesību aizsardzībā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B02A9D-AA3A-4BC4-8C03-A3E6B60CA2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688" y="324465"/>
            <a:ext cx="1504950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485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4" name="DX_BluBPsLY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722624" y="1338264"/>
            <a:ext cx="8442868" cy="474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61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FB02A-5836-44AF-AE55-407A611CC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A3E074-8FBB-40F2-9363-B56322655B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lv-LV" sz="4800" b="1" dirty="0"/>
          </a:p>
          <a:p>
            <a:pPr marL="0" indent="0" algn="ctr">
              <a:buNone/>
            </a:pPr>
            <a:r>
              <a:rPr lang="lv-LV" sz="4000" b="1" dirty="0"/>
              <a:t>Aicinot uz veiksmīgu starpinstitucionālo sadarbību,</a:t>
            </a:r>
          </a:p>
          <a:p>
            <a:pPr marL="0" indent="0" algn="ctr">
              <a:buNone/>
            </a:pPr>
            <a:r>
              <a:rPr lang="lv-LV" sz="5400" b="1" dirty="0"/>
              <a:t>Paldies par uzmanību!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67B509-5103-4261-9E97-F2BA6D16C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42324"/>
            <a:ext cx="1504950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5064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359</Words>
  <Application>Microsoft Office PowerPoint</Application>
  <PresentationFormat>Widescreen</PresentationFormat>
  <Paragraphs>50</Paragraphs>
  <Slides>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Verdana</vt:lpstr>
      <vt:lpstr>Office Theme</vt:lpstr>
      <vt:lpstr>PowerPoint Presentation</vt:lpstr>
      <vt:lpstr>Piekritība lietās ar  ārvalstu elementu</vt:lpstr>
      <vt:lpstr>Piekritība lietās pēc tiesas  pieprasījuma</vt:lpstr>
      <vt:lpstr>Procesuālā taisnīguma princips </vt:lpstr>
      <vt:lpstr>Nepilngadīgo personu  atbalsta  informācijas sistēma (NPAIS)</vt:lpstr>
      <vt:lpstr>Grozījumi Bāriņtiesu likumā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VBTAI</dc:creator>
  <cp:lastModifiedBy>MASTER</cp:lastModifiedBy>
  <cp:revision>34</cp:revision>
  <dcterms:created xsi:type="dcterms:W3CDTF">2018-11-08T19:27:18Z</dcterms:created>
  <dcterms:modified xsi:type="dcterms:W3CDTF">2018-11-13T07:28:15Z</dcterms:modified>
</cp:coreProperties>
</file>