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56" r:id="rId3"/>
    <p:sldId id="267" r:id="rId4"/>
    <p:sldId id="268" r:id="rId5"/>
    <p:sldId id="269" r:id="rId6"/>
    <p:sldId id="258" r:id="rId7"/>
    <p:sldId id="261" r:id="rId8"/>
    <p:sldId id="262" r:id="rId9"/>
    <p:sldId id="264" r:id="rId10"/>
    <p:sldId id="270" r:id="rId11"/>
    <p:sldId id="265" r:id="rId12"/>
    <p:sldId id="271" r:id="rId13"/>
    <p:sldId id="272" r:id="rId14"/>
    <p:sldId id="273" r:id="rId15"/>
    <p:sldId id="274" r:id="rId16"/>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5F94752F-ACB3-4CCE-BC8F-E190604B3B9F}" type="datetimeFigureOut">
              <a:rPr lang="lv-LV" smtClean="0"/>
              <a:pPr/>
              <a:t>2013.11.19.</a:t>
            </a:fld>
            <a:endParaRPr lang="lv-LV"/>
          </a:p>
        </p:txBody>
      </p:sp>
      <p:sp>
        <p:nvSpPr>
          <p:cNvPr id="20" name="Footer Placeholder 19"/>
          <p:cNvSpPr>
            <a:spLocks noGrp="1"/>
          </p:cNvSpPr>
          <p:nvPr>
            <p:ph type="ftr" sz="quarter" idx="11"/>
          </p:nvPr>
        </p:nvSpPr>
        <p:spPr/>
        <p:txBody>
          <a:bodyPr/>
          <a:lstStyle>
            <a:extLst/>
          </a:lstStyle>
          <a:p>
            <a:endParaRPr lang="lv-LV"/>
          </a:p>
        </p:txBody>
      </p:sp>
      <p:sp>
        <p:nvSpPr>
          <p:cNvPr id="10" name="Slide Number Placeholder 9"/>
          <p:cNvSpPr>
            <a:spLocks noGrp="1"/>
          </p:cNvSpPr>
          <p:nvPr>
            <p:ph type="sldNum" sz="quarter" idx="12"/>
          </p:nvPr>
        </p:nvSpPr>
        <p:spPr/>
        <p:txBody>
          <a:bodyPr/>
          <a:lstStyle>
            <a:extLst/>
          </a:lstStyle>
          <a:p>
            <a:fld id="{0B5B087D-CDBD-466A-93E7-205445B856D1}" type="slidenum">
              <a:rPr lang="lv-LV" smtClean="0"/>
              <a:pPr/>
              <a:t>‹#›</a:t>
            </a:fld>
            <a:endParaRPr lang="lv-LV"/>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F94752F-ACB3-4CCE-BC8F-E190604B3B9F}" type="datetimeFigureOut">
              <a:rPr lang="lv-LV" smtClean="0"/>
              <a:pPr/>
              <a:t>2013.11.19.</a:t>
            </a:fld>
            <a:endParaRPr lang="lv-LV"/>
          </a:p>
        </p:txBody>
      </p:sp>
      <p:sp>
        <p:nvSpPr>
          <p:cNvPr id="5" name="Footer Placeholder 4"/>
          <p:cNvSpPr>
            <a:spLocks noGrp="1"/>
          </p:cNvSpPr>
          <p:nvPr>
            <p:ph type="ftr" sz="quarter" idx="11"/>
          </p:nvPr>
        </p:nvSpPr>
        <p:spPr/>
        <p:txBody>
          <a:bodyPr/>
          <a:lstStyle>
            <a:extLst/>
          </a:lstStyle>
          <a:p>
            <a:endParaRPr lang="lv-LV"/>
          </a:p>
        </p:txBody>
      </p:sp>
      <p:sp>
        <p:nvSpPr>
          <p:cNvPr id="6" name="Slide Number Placeholder 5"/>
          <p:cNvSpPr>
            <a:spLocks noGrp="1"/>
          </p:cNvSpPr>
          <p:nvPr>
            <p:ph type="sldNum" sz="quarter" idx="12"/>
          </p:nvPr>
        </p:nvSpPr>
        <p:spPr/>
        <p:txBody>
          <a:bodyPr/>
          <a:lstStyle>
            <a:extLst/>
          </a:lstStyle>
          <a:p>
            <a:fld id="{0B5B087D-CDBD-466A-93E7-205445B856D1}" type="slidenum">
              <a:rPr lang="lv-LV" smtClean="0"/>
              <a:pPr/>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F94752F-ACB3-4CCE-BC8F-E190604B3B9F}" type="datetimeFigureOut">
              <a:rPr lang="lv-LV" smtClean="0"/>
              <a:pPr/>
              <a:t>2013.11.19.</a:t>
            </a:fld>
            <a:endParaRPr lang="lv-LV"/>
          </a:p>
        </p:txBody>
      </p:sp>
      <p:sp>
        <p:nvSpPr>
          <p:cNvPr id="5" name="Footer Placeholder 4"/>
          <p:cNvSpPr>
            <a:spLocks noGrp="1"/>
          </p:cNvSpPr>
          <p:nvPr>
            <p:ph type="ftr" sz="quarter" idx="11"/>
          </p:nvPr>
        </p:nvSpPr>
        <p:spPr/>
        <p:txBody>
          <a:bodyPr/>
          <a:lstStyle>
            <a:extLst/>
          </a:lstStyle>
          <a:p>
            <a:endParaRPr lang="lv-LV"/>
          </a:p>
        </p:txBody>
      </p:sp>
      <p:sp>
        <p:nvSpPr>
          <p:cNvPr id="6" name="Slide Number Placeholder 5"/>
          <p:cNvSpPr>
            <a:spLocks noGrp="1"/>
          </p:cNvSpPr>
          <p:nvPr>
            <p:ph type="sldNum" sz="quarter" idx="12"/>
          </p:nvPr>
        </p:nvSpPr>
        <p:spPr/>
        <p:txBody>
          <a:bodyPr/>
          <a:lstStyle>
            <a:extLst/>
          </a:lstStyle>
          <a:p>
            <a:fld id="{0B5B087D-CDBD-466A-93E7-205445B856D1}" type="slidenum">
              <a:rPr lang="lv-LV" smtClean="0"/>
              <a:pPr/>
              <a:t>‹#›</a:t>
            </a:fld>
            <a:endParaRPr lang="lv-LV"/>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F94752F-ACB3-4CCE-BC8F-E190604B3B9F}" type="datetimeFigureOut">
              <a:rPr lang="lv-LV" smtClean="0"/>
              <a:pPr/>
              <a:t>2013.11.19.</a:t>
            </a:fld>
            <a:endParaRPr lang="lv-LV"/>
          </a:p>
        </p:txBody>
      </p:sp>
      <p:sp>
        <p:nvSpPr>
          <p:cNvPr id="6" name="Footer Placeholder 5"/>
          <p:cNvSpPr>
            <a:spLocks noGrp="1"/>
          </p:cNvSpPr>
          <p:nvPr>
            <p:ph type="ftr" sz="quarter" idx="11"/>
          </p:nvPr>
        </p:nvSpPr>
        <p:spPr/>
        <p:txBody>
          <a:bodyPr/>
          <a:lstStyle>
            <a:extLst/>
          </a:lstStyle>
          <a:p>
            <a:endParaRPr lang="lv-LV"/>
          </a:p>
        </p:txBody>
      </p:sp>
      <p:sp>
        <p:nvSpPr>
          <p:cNvPr id="7" name="Slide Number Placeholder 6"/>
          <p:cNvSpPr>
            <a:spLocks noGrp="1"/>
          </p:cNvSpPr>
          <p:nvPr>
            <p:ph type="sldNum" sz="quarter" idx="12"/>
          </p:nvPr>
        </p:nvSpPr>
        <p:spPr/>
        <p:txBody>
          <a:bodyPr/>
          <a:lstStyle>
            <a:extLst/>
          </a:lstStyle>
          <a:p>
            <a:fld id="{0B5B087D-CDBD-466A-93E7-205445B856D1}" type="slidenum">
              <a:rPr lang="lv-LV" smtClean="0"/>
              <a:pPr/>
              <a:t>‹#›</a:t>
            </a:fld>
            <a:endParaRPr lang="lv-LV"/>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F94752F-ACB3-4CCE-BC8F-E190604B3B9F}" type="datetimeFigureOut">
              <a:rPr lang="lv-LV" smtClean="0"/>
              <a:pPr/>
              <a:t>2013.11.19.</a:t>
            </a:fld>
            <a:endParaRPr lang="lv-LV"/>
          </a:p>
        </p:txBody>
      </p:sp>
      <p:sp>
        <p:nvSpPr>
          <p:cNvPr id="8" name="Footer Placeholder 7"/>
          <p:cNvSpPr>
            <a:spLocks noGrp="1"/>
          </p:cNvSpPr>
          <p:nvPr>
            <p:ph type="ftr" sz="quarter" idx="11"/>
          </p:nvPr>
        </p:nvSpPr>
        <p:spPr/>
        <p:txBody>
          <a:bodyPr/>
          <a:lstStyle>
            <a:extLst/>
          </a:lstStyle>
          <a:p>
            <a:endParaRPr lang="lv-LV"/>
          </a:p>
        </p:txBody>
      </p:sp>
      <p:sp>
        <p:nvSpPr>
          <p:cNvPr id="9" name="Slide Number Placeholder 8"/>
          <p:cNvSpPr>
            <a:spLocks noGrp="1"/>
          </p:cNvSpPr>
          <p:nvPr>
            <p:ph type="sldNum" sz="quarter" idx="12"/>
          </p:nvPr>
        </p:nvSpPr>
        <p:spPr/>
        <p:txBody>
          <a:bodyPr/>
          <a:lstStyle>
            <a:extLst/>
          </a:lstStyle>
          <a:p>
            <a:fld id="{0B5B087D-CDBD-466A-93E7-205445B856D1}" type="slidenum">
              <a:rPr lang="lv-LV" smtClean="0"/>
              <a:pPr/>
              <a:t>‹#›</a:t>
            </a:fld>
            <a:endParaRPr lang="lv-LV"/>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F94752F-ACB3-4CCE-BC8F-E190604B3B9F}" type="datetimeFigureOut">
              <a:rPr lang="lv-LV" smtClean="0"/>
              <a:pPr/>
              <a:t>2013.11.19.</a:t>
            </a:fld>
            <a:endParaRPr lang="lv-LV"/>
          </a:p>
        </p:txBody>
      </p:sp>
      <p:sp>
        <p:nvSpPr>
          <p:cNvPr id="4" name="Footer Placeholder 3"/>
          <p:cNvSpPr>
            <a:spLocks noGrp="1"/>
          </p:cNvSpPr>
          <p:nvPr>
            <p:ph type="ftr" sz="quarter" idx="11"/>
          </p:nvPr>
        </p:nvSpPr>
        <p:spPr/>
        <p:txBody>
          <a:bodyPr/>
          <a:lstStyle>
            <a:extLst/>
          </a:lstStyle>
          <a:p>
            <a:endParaRPr lang="lv-LV"/>
          </a:p>
        </p:txBody>
      </p:sp>
      <p:sp>
        <p:nvSpPr>
          <p:cNvPr id="5" name="Slide Number Placeholder 4"/>
          <p:cNvSpPr>
            <a:spLocks noGrp="1"/>
          </p:cNvSpPr>
          <p:nvPr>
            <p:ph type="sldNum" sz="quarter" idx="12"/>
          </p:nvPr>
        </p:nvSpPr>
        <p:spPr/>
        <p:txBody>
          <a:bodyPr/>
          <a:lstStyle>
            <a:extLst/>
          </a:lstStyle>
          <a:p>
            <a:fld id="{0B5B087D-CDBD-466A-93E7-205445B856D1}" type="slidenum">
              <a:rPr lang="lv-LV" smtClean="0"/>
              <a:pPr/>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5F94752F-ACB3-4CCE-BC8F-E190604B3B9F}" type="datetimeFigureOut">
              <a:rPr lang="lv-LV" smtClean="0"/>
              <a:pPr/>
              <a:t>2013.11.19.</a:t>
            </a:fld>
            <a:endParaRPr lang="lv-LV"/>
          </a:p>
        </p:txBody>
      </p:sp>
      <p:sp>
        <p:nvSpPr>
          <p:cNvPr id="3" name="Footer Placeholder 2"/>
          <p:cNvSpPr>
            <a:spLocks noGrp="1"/>
          </p:cNvSpPr>
          <p:nvPr>
            <p:ph type="ftr" sz="quarter" idx="11"/>
          </p:nvPr>
        </p:nvSpPr>
        <p:spPr/>
        <p:txBody>
          <a:bodyPr/>
          <a:lstStyle>
            <a:extLst/>
          </a:lstStyle>
          <a:p>
            <a:endParaRPr lang="lv-LV"/>
          </a:p>
        </p:txBody>
      </p:sp>
      <p:sp>
        <p:nvSpPr>
          <p:cNvPr id="4" name="Slide Number Placeholder 3"/>
          <p:cNvSpPr>
            <a:spLocks noGrp="1"/>
          </p:cNvSpPr>
          <p:nvPr>
            <p:ph type="sldNum" sz="quarter" idx="12"/>
          </p:nvPr>
        </p:nvSpPr>
        <p:spPr/>
        <p:txBody>
          <a:bodyPr/>
          <a:lstStyle>
            <a:extLst/>
          </a:lstStyle>
          <a:p>
            <a:fld id="{0B5B087D-CDBD-466A-93E7-205445B856D1}" type="slidenum">
              <a:rPr lang="lv-LV" smtClean="0"/>
              <a:pPr/>
              <a:t>‹#›</a:t>
            </a:fld>
            <a:endParaRPr lang="lv-LV"/>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F94752F-ACB3-4CCE-BC8F-E190604B3B9F}" type="datetimeFigureOut">
              <a:rPr lang="lv-LV" smtClean="0"/>
              <a:pPr/>
              <a:t>2013.11.19.</a:t>
            </a:fld>
            <a:endParaRPr lang="lv-LV"/>
          </a:p>
        </p:txBody>
      </p:sp>
      <p:sp>
        <p:nvSpPr>
          <p:cNvPr id="6" name="Footer Placeholder 5"/>
          <p:cNvSpPr>
            <a:spLocks noGrp="1"/>
          </p:cNvSpPr>
          <p:nvPr>
            <p:ph type="ftr" sz="quarter" idx="11"/>
          </p:nvPr>
        </p:nvSpPr>
        <p:spPr/>
        <p:txBody>
          <a:bodyPr/>
          <a:lstStyle>
            <a:extLst/>
          </a:lstStyle>
          <a:p>
            <a:endParaRPr lang="lv-LV"/>
          </a:p>
        </p:txBody>
      </p:sp>
      <p:sp>
        <p:nvSpPr>
          <p:cNvPr id="7" name="Slide Number Placeholder 6"/>
          <p:cNvSpPr>
            <a:spLocks noGrp="1"/>
          </p:cNvSpPr>
          <p:nvPr>
            <p:ph type="sldNum" sz="quarter" idx="12"/>
          </p:nvPr>
        </p:nvSpPr>
        <p:spPr/>
        <p:txBody>
          <a:bodyPr/>
          <a:lstStyle>
            <a:extLst/>
          </a:lstStyle>
          <a:p>
            <a:fld id="{0B5B087D-CDBD-466A-93E7-205445B856D1}" type="slidenum">
              <a:rPr lang="lv-LV" smtClean="0"/>
              <a:pPr/>
              <a:t>‹#›</a:t>
            </a:fld>
            <a:endParaRPr lang="lv-LV"/>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5F94752F-ACB3-4CCE-BC8F-E190604B3B9F}" type="datetimeFigureOut">
              <a:rPr lang="lv-LV" smtClean="0"/>
              <a:pPr/>
              <a:t>2013.11.19.</a:t>
            </a:fld>
            <a:endParaRPr lang="lv-LV"/>
          </a:p>
        </p:txBody>
      </p:sp>
      <p:sp>
        <p:nvSpPr>
          <p:cNvPr id="6" name="Footer Placeholder 5"/>
          <p:cNvSpPr>
            <a:spLocks noGrp="1"/>
          </p:cNvSpPr>
          <p:nvPr>
            <p:ph type="ftr" sz="quarter" idx="11"/>
          </p:nvPr>
        </p:nvSpPr>
        <p:spPr/>
        <p:txBody>
          <a:bodyPr/>
          <a:lstStyle>
            <a:extLst/>
          </a:lstStyle>
          <a:p>
            <a:endParaRPr lang="lv-LV"/>
          </a:p>
        </p:txBody>
      </p:sp>
      <p:sp>
        <p:nvSpPr>
          <p:cNvPr id="7" name="Slide Number Placeholder 6"/>
          <p:cNvSpPr>
            <a:spLocks noGrp="1"/>
          </p:cNvSpPr>
          <p:nvPr>
            <p:ph type="sldNum" sz="quarter" idx="12"/>
          </p:nvPr>
        </p:nvSpPr>
        <p:spPr/>
        <p:txBody>
          <a:bodyPr/>
          <a:lstStyle>
            <a:extLst/>
          </a:lstStyle>
          <a:p>
            <a:fld id="{0B5B087D-CDBD-466A-93E7-205445B856D1}" type="slidenum">
              <a:rPr lang="lv-LV" smtClean="0"/>
              <a:pPr/>
              <a:t>‹#›</a:t>
            </a:fld>
            <a:endParaRPr lang="lv-LV"/>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F94752F-ACB3-4CCE-BC8F-E190604B3B9F}" type="datetimeFigureOut">
              <a:rPr lang="lv-LV" smtClean="0"/>
              <a:pPr/>
              <a:t>2013.11.19.</a:t>
            </a:fld>
            <a:endParaRPr lang="lv-LV"/>
          </a:p>
        </p:txBody>
      </p:sp>
      <p:sp>
        <p:nvSpPr>
          <p:cNvPr id="5" name="Footer Placeholder 4"/>
          <p:cNvSpPr>
            <a:spLocks noGrp="1"/>
          </p:cNvSpPr>
          <p:nvPr>
            <p:ph type="ftr" sz="quarter" idx="11"/>
          </p:nvPr>
        </p:nvSpPr>
        <p:spPr/>
        <p:txBody>
          <a:bodyPr/>
          <a:lstStyle>
            <a:extLst/>
          </a:lstStyle>
          <a:p>
            <a:endParaRPr lang="lv-LV"/>
          </a:p>
        </p:txBody>
      </p:sp>
      <p:sp>
        <p:nvSpPr>
          <p:cNvPr id="6" name="Slide Number Placeholder 5"/>
          <p:cNvSpPr>
            <a:spLocks noGrp="1"/>
          </p:cNvSpPr>
          <p:nvPr>
            <p:ph type="sldNum" sz="quarter" idx="12"/>
          </p:nvPr>
        </p:nvSpPr>
        <p:spPr/>
        <p:txBody>
          <a:bodyPr/>
          <a:lstStyle>
            <a:extLst/>
          </a:lstStyle>
          <a:p>
            <a:fld id="{0B5B087D-CDBD-466A-93E7-205445B856D1}" type="slidenum">
              <a:rPr lang="lv-LV" smtClean="0"/>
              <a:pPr/>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F94752F-ACB3-4CCE-BC8F-E190604B3B9F}" type="datetimeFigureOut">
              <a:rPr lang="lv-LV" smtClean="0"/>
              <a:pPr/>
              <a:t>2013.11.19.</a:t>
            </a:fld>
            <a:endParaRPr lang="lv-LV"/>
          </a:p>
        </p:txBody>
      </p:sp>
      <p:sp>
        <p:nvSpPr>
          <p:cNvPr id="5" name="Footer Placeholder 4"/>
          <p:cNvSpPr>
            <a:spLocks noGrp="1"/>
          </p:cNvSpPr>
          <p:nvPr>
            <p:ph type="ftr" sz="quarter" idx="11"/>
          </p:nvPr>
        </p:nvSpPr>
        <p:spPr/>
        <p:txBody>
          <a:bodyPr/>
          <a:lstStyle>
            <a:extLst/>
          </a:lstStyle>
          <a:p>
            <a:endParaRPr lang="lv-LV"/>
          </a:p>
        </p:txBody>
      </p:sp>
      <p:sp>
        <p:nvSpPr>
          <p:cNvPr id="6" name="Slide Number Placeholder 5"/>
          <p:cNvSpPr>
            <a:spLocks noGrp="1"/>
          </p:cNvSpPr>
          <p:nvPr>
            <p:ph type="sldNum" sz="quarter" idx="12"/>
          </p:nvPr>
        </p:nvSpPr>
        <p:spPr/>
        <p:txBody>
          <a:bodyPr/>
          <a:lstStyle>
            <a:extLst/>
          </a:lstStyle>
          <a:p>
            <a:fld id="{0B5B087D-CDBD-466A-93E7-205445B856D1}" type="slidenum">
              <a:rPr lang="lv-LV" smtClean="0"/>
              <a:pPr/>
              <a:t>‹#›</a:t>
            </a:fld>
            <a:endParaRPr lang="lv-LV"/>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F94752F-ACB3-4CCE-BC8F-E190604B3B9F}" type="datetimeFigureOut">
              <a:rPr lang="lv-LV" smtClean="0"/>
              <a:pPr/>
              <a:t>2013.11.19.</a:t>
            </a:fld>
            <a:endParaRPr lang="lv-LV"/>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lv-LV"/>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5B087D-CDBD-466A-93E7-205445B856D1}" type="slidenum">
              <a:rPr lang="lv-LV" smtClean="0"/>
              <a:pPr/>
              <a:t>‹#›</a:t>
            </a:fld>
            <a:endParaRPr lang="lv-LV"/>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59898"/>
            <a:ext cx="7406640" cy="2565046"/>
          </a:xfrm>
        </p:spPr>
        <p:txBody>
          <a:bodyPr>
            <a:normAutofit fontScale="90000"/>
          </a:bodyPr>
          <a:lstStyle/>
          <a:p>
            <a:pPr algn="ctr"/>
            <a:r>
              <a:rPr lang="lv-LV" dirty="0" smtClean="0"/>
              <a:t/>
            </a:r>
            <a:br>
              <a:rPr lang="lv-LV" dirty="0" smtClean="0"/>
            </a:br>
            <a:r>
              <a:rPr lang="lv-LV" dirty="0" smtClean="0"/>
              <a:t/>
            </a:r>
            <a:br>
              <a:rPr lang="lv-LV" dirty="0" smtClean="0"/>
            </a:br>
            <a:r>
              <a:rPr lang="lv-LV" dirty="0" smtClean="0"/>
              <a:t/>
            </a:r>
            <a:br>
              <a:rPr lang="lv-LV" dirty="0" smtClean="0"/>
            </a:br>
            <a:r>
              <a:rPr lang="lv-LV" dirty="0" smtClean="0"/>
              <a:t/>
            </a:r>
            <a:br>
              <a:rPr lang="lv-LV" dirty="0" smtClean="0"/>
            </a:br>
            <a:r>
              <a:rPr lang="lv-LV" dirty="0" smtClean="0"/>
              <a:t/>
            </a:r>
            <a:br>
              <a:rPr lang="lv-LV" dirty="0" smtClean="0"/>
            </a:br>
            <a:r>
              <a:rPr lang="lv-LV" dirty="0" smtClean="0"/>
              <a:t/>
            </a:r>
            <a:br>
              <a:rPr lang="lv-LV" dirty="0" smtClean="0"/>
            </a:br>
            <a:r>
              <a:rPr lang="lv-LV" dirty="0" smtClean="0"/>
              <a:t/>
            </a:r>
            <a:br>
              <a:rPr lang="lv-LV" dirty="0" smtClean="0"/>
            </a:br>
            <a:r>
              <a:rPr lang="lv-LV" dirty="0" smtClean="0"/>
              <a:t/>
            </a:r>
            <a:br>
              <a:rPr lang="lv-LV" dirty="0" smtClean="0"/>
            </a:br>
            <a:r>
              <a:rPr lang="lv-LV" dirty="0" smtClean="0"/>
              <a:t/>
            </a:r>
            <a:br>
              <a:rPr lang="lv-LV" dirty="0" smtClean="0"/>
            </a:br>
            <a:r>
              <a:rPr lang="lv-LV" dirty="0" smtClean="0">
                <a:latin typeface="Times New Roman" pitchFamily="18" charset="0"/>
                <a:cs typeface="Times New Roman" pitchFamily="18" charset="0"/>
              </a:rPr>
              <a:t>Brīvprātīgais darbs 2013</a:t>
            </a:r>
            <a:br>
              <a:rPr lang="lv-LV" dirty="0" smtClean="0">
                <a:latin typeface="Times New Roman" pitchFamily="18" charset="0"/>
                <a:cs typeface="Times New Roman" pitchFamily="18" charset="0"/>
              </a:rPr>
            </a:br>
            <a:r>
              <a:rPr lang="lv-LV" dirty="0" smtClean="0"/>
              <a:t/>
            </a:r>
            <a:br>
              <a:rPr lang="lv-LV" dirty="0" smtClean="0"/>
            </a:br>
            <a:r>
              <a:rPr lang="lv-LV" dirty="0" smtClean="0"/>
              <a:t/>
            </a:r>
            <a:br>
              <a:rPr lang="lv-LV" dirty="0" smtClean="0"/>
            </a:br>
            <a:r>
              <a:rPr lang="lv-LV" dirty="0" smtClean="0"/>
              <a:t>Krāslavas Varavīksnes vidusskola</a:t>
            </a:r>
            <a:endParaRPr lang="lv-LV" dirty="0"/>
          </a:p>
        </p:txBody>
      </p:sp>
      <p:sp>
        <p:nvSpPr>
          <p:cNvPr id="3" name="Subtitle 2"/>
          <p:cNvSpPr>
            <a:spLocks noGrp="1"/>
          </p:cNvSpPr>
          <p:nvPr>
            <p:ph type="subTitle" idx="1"/>
          </p:nvPr>
        </p:nvSpPr>
        <p:spPr>
          <a:xfrm>
            <a:off x="1371600" y="4869160"/>
            <a:ext cx="6944816" cy="1368152"/>
          </a:xfrm>
        </p:spPr>
        <p:txBody>
          <a:bodyPr/>
          <a:lstStyle/>
          <a:p>
            <a:r>
              <a:rPr lang="lv-LV" sz="3200" dirty="0" smtClean="0"/>
              <a:t>                                             </a:t>
            </a:r>
            <a:r>
              <a:rPr lang="lv-LV" sz="2800" dirty="0" smtClean="0"/>
              <a:t>8.c klase</a:t>
            </a:r>
          </a:p>
          <a:p>
            <a:pPr algn="r"/>
            <a:endParaRPr lang="lv-LV" sz="2000" dirty="0" smtClean="0"/>
          </a:p>
          <a:p>
            <a:pPr algn="r"/>
            <a:endParaRPr lang="lv-LV" sz="2000" dirty="0" smtClean="0"/>
          </a:p>
          <a:p>
            <a:pPr algn="ctr"/>
            <a:endParaRPr lang="lv-LV"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908720"/>
            <a:ext cx="6400800" cy="5112568"/>
          </a:xfrm>
        </p:spPr>
        <p:txBody>
          <a:bodyPr>
            <a:normAutofit/>
          </a:bodyPr>
          <a:lstStyle/>
          <a:p>
            <a:pPr algn="just"/>
            <a:r>
              <a:rPr lang="lv-LV" dirty="0" smtClean="0">
                <a:latin typeface="+mj-lt"/>
              </a:rPr>
              <a:t>	</a:t>
            </a:r>
            <a:r>
              <a:rPr lang="lv-LV" dirty="0" smtClean="0">
                <a:latin typeface="Times New Roman" pitchFamily="18" charset="0"/>
                <a:cs typeface="Times New Roman" pitchFamily="18" charset="0"/>
              </a:rPr>
              <a:t>Mūsu klase jau četrus gadus ir uzņēmusies šefību par veco ļaužu pansionātu “Priedes”, kas atrodas Krāslavā. Savu sadarbību sākām ar Ziemassvētku koncertiem un nelielām dāvanām</a:t>
            </a:r>
            <a:r>
              <a:rPr lang="lv-LV" dirty="0">
                <a:latin typeface="Times New Roman" pitchFamily="18" charset="0"/>
                <a:cs typeface="Times New Roman" pitchFamily="18" charset="0"/>
              </a:rPr>
              <a:t> </a:t>
            </a:r>
            <a:r>
              <a:rPr lang="lv-LV" dirty="0" smtClean="0">
                <a:latin typeface="Times New Roman" pitchFamily="18" charset="0"/>
                <a:cs typeface="Times New Roman" pitchFamily="18" charset="0"/>
              </a:rPr>
              <a:t>senioriem.</a:t>
            </a:r>
          </a:p>
          <a:p>
            <a:pPr algn="just"/>
            <a:r>
              <a:rPr lang="lv-LV" dirty="0" smtClean="0">
                <a:latin typeface="Times New Roman" pitchFamily="18" charset="0"/>
                <a:cs typeface="Times New Roman" pitchFamily="18" charset="0"/>
              </a:rPr>
              <a:t>	Šodien mēs esam pastāvīgi viesi pansionātā. Mēs sarunājamies ar pansionāta iemītniekiem, iepriecinām viņus ar pavasara un vasaras ziediem, saviem koncertiem un, protams, dāvanām, cepam kūkas, bet mūsu vecāki cienā pensionārus ar pašu gatavotiem kompotiem, salātiem un ievārījumu.</a:t>
            </a:r>
            <a:endParaRPr lang="lv-LV"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Times New Roman" pitchFamily="18" charset="0"/>
                <a:cs typeface="Times New Roman" pitchFamily="18" charset="0"/>
              </a:rPr>
              <a:t>Mūsu draugi</a:t>
            </a:r>
            <a:endParaRPr lang="lv-LV" dirty="0">
              <a:latin typeface="Times New Roman" pitchFamily="18" charset="0"/>
              <a:cs typeface="Times New Roman" pitchFamily="18" charset="0"/>
            </a:endParaRPr>
          </a:p>
        </p:txBody>
      </p:sp>
      <p:pic>
        <p:nvPicPr>
          <p:cNvPr id="4" name="Content Placeholder 3" descr="DSCN4466.JPG"/>
          <p:cNvPicPr>
            <a:picLocks noGrp="1" noChangeAspect="1"/>
          </p:cNvPicPr>
          <p:nvPr>
            <p:ph idx="1"/>
          </p:nvPr>
        </p:nvPicPr>
        <p:blipFill>
          <a:blip r:embed="rId2" cstate="print"/>
          <a:stretch>
            <a:fillRect/>
          </a:stretch>
        </p:blipFill>
        <p:spPr>
          <a:xfrm>
            <a:off x="2167255" y="1584960"/>
            <a:ext cx="6035040" cy="452628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Times New Roman" pitchFamily="18" charset="0"/>
                <a:cs typeface="Times New Roman" pitchFamily="18" charset="0"/>
              </a:rPr>
              <a:t>Mūsu koncerts</a:t>
            </a:r>
            <a:endParaRPr lang="lv-LV" dirty="0">
              <a:latin typeface="Times New Roman" pitchFamily="18" charset="0"/>
              <a:cs typeface="Times New Roman" pitchFamily="18" charset="0"/>
            </a:endParaRPr>
          </a:p>
        </p:txBody>
      </p:sp>
      <p:pic>
        <p:nvPicPr>
          <p:cNvPr id="4" name="Content Placeholder 3" descr="DSCN4451.JPG"/>
          <p:cNvPicPr>
            <a:picLocks noGrp="1" noChangeAspect="1"/>
          </p:cNvPicPr>
          <p:nvPr>
            <p:ph idx="1"/>
          </p:nvPr>
        </p:nvPicPr>
        <p:blipFill>
          <a:blip r:embed="rId2" cstate="print"/>
          <a:stretch>
            <a:fillRect/>
          </a:stretch>
        </p:blipFill>
        <p:spPr>
          <a:xfrm>
            <a:off x="2167255" y="1584960"/>
            <a:ext cx="6035040" cy="452628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pic>
        <p:nvPicPr>
          <p:cNvPr id="4" name="Content Placeholder 3" descr="DSCN4459.JPG"/>
          <p:cNvPicPr>
            <a:picLocks noGrp="1" noChangeAspect="1"/>
          </p:cNvPicPr>
          <p:nvPr>
            <p:ph idx="1"/>
          </p:nvPr>
        </p:nvPicPr>
        <p:blipFill>
          <a:blip r:embed="rId2" cstate="print"/>
          <a:stretch>
            <a:fillRect/>
          </a:stretch>
        </p:blipFill>
        <p:spPr>
          <a:xfrm>
            <a:off x="2167255" y="1584960"/>
            <a:ext cx="6035040" cy="452628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Times New Roman" pitchFamily="18" charset="0"/>
                <a:cs typeface="Times New Roman" pitchFamily="18" charset="0"/>
              </a:rPr>
              <a:t>Mūsu dāvanas</a:t>
            </a:r>
            <a:endParaRPr lang="lv-LV" dirty="0">
              <a:latin typeface="Times New Roman" pitchFamily="18" charset="0"/>
              <a:cs typeface="Times New Roman" pitchFamily="18" charset="0"/>
            </a:endParaRPr>
          </a:p>
        </p:txBody>
      </p:sp>
      <p:pic>
        <p:nvPicPr>
          <p:cNvPr id="4" name="Content Placeholder 3" descr="DSCN4440.JPG"/>
          <p:cNvPicPr>
            <a:picLocks noGrp="1" noChangeAspect="1"/>
          </p:cNvPicPr>
          <p:nvPr>
            <p:ph idx="1"/>
          </p:nvPr>
        </p:nvPicPr>
        <p:blipFill>
          <a:blip r:embed="rId2" cstate="print"/>
          <a:stretch>
            <a:fillRect/>
          </a:stretch>
        </p:blipFill>
        <p:spPr>
          <a:xfrm>
            <a:off x="2167255" y="1584960"/>
            <a:ext cx="6035040" cy="452628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smtClean="0">
                <a:latin typeface="Times New Roman" pitchFamily="18" charset="0"/>
                <a:cs typeface="Times New Roman" pitchFamily="18" charset="0"/>
              </a:rPr>
              <a:t>Dāvanas sagatavotas savām rokām</a:t>
            </a:r>
            <a:endParaRPr lang="lv-LV" dirty="0">
              <a:latin typeface="Times New Roman" pitchFamily="18" charset="0"/>
              <a:cs typeface="Times New Roman" pitchFamily="18" charset="0"/>
            </a:endParaRPr>
          </a:p>
        </p:txBody>
      </p:sp>
      <p:pic>
        <p:nvPicPr>
          <p:cNvPr id="4" name="Content Placeholder 3" descr="DSCN4406.JPG"/>
          <p:cNvPicPr>
            <a:picLocks noGrp="1" noChangeAspect="1"/>
          </p:cNvPicPr>
          <p:nvPr>
            <p:ph idx="1"/>
          </p:nvPr>
        </p:nvPicPr>
        <p:blipFill>
          <a:blip r:embed="rId2" cstate="print"/>
          <a:stretch>
            <a:fillRect/>
          </a:stretch>
        </p:blipFill>
        <p:spPr>
          <a:xfrm>
            <a:off x="2167255" y="1584960"/>
            <a:ext cx="6035040" cy="452628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smtClean="0">
                <a:latin typeface="Times New Roman" pitchFamily="18" charset="0"/>
                <a:cs typeface="Times New Roman" pitchFamily="18" charset="0"/>
              </a:rPr>
              <a:t>Dāvanas sagatavotas savām rokām</a:t>
            </a:r>
            <a:endParaRPr lang="lv-LV" dirty="0">
              <a:latin typeface="Times New Roman" pitchFamily="18" charset="0"/>
              <a:cs typeface="Times New Roman" pitchFamily="18" charset="0"/>
            </a:endParaRPr>
          </a:p>
        </p:txBody>
      </p:sp>
      <p:pic>
        <p:nvPicPr>
          <p:cNvPr id="4" name="Content Placeholder 3" descr="DSCN4407.JPG"/>
          <p:cNvPicPr>
            <a:picLocks noGrp="1" noChangeAspect="1"/>
          </p:cNvPicPr>
          <p:nvPr>
            <p:ph idx="1"/>
          </p:nvPr>
        </p:nvPicPr>
        <p:blipFill>
          <a:blip r:embed="rId2" cstate="print"/>
          <a:stretch>
            <a:fillRect/>
          </a:stretch>
        </p:blipFill>
        <p:spPr>
          <a:xfrm>
            <a:off x="2167255" y="1584960"/>
            <a:ext cx="6035040" cy="452628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332656"/>
            <a:ext cx="7498080" cy="1143000"/>
          </a:xfrm>
        </p:spPr>
        <p:txBody>
          <a:bodyPr/>
          <a:lstStyle/>
          <a:p>
            <a:r>
              <a:rPr lang="lv-LV" dirty="0" smtClean="0">
                <a:latin typeface="Times New Roman" pitchFamily="18" charset="0"/>
                <a:cs typeface="Times New Roman" pitchFamily="18" charset="0"/>
              </a:rPr>
              <a:t>Pirms došanās uz pansionātu</a:t>
            </a:r>
            <a:endParaRPr lang="lv-LV" dirty="0">
              <a:latin typeface="Times New Roman" pitchFamily="18" charset="0"/>
              <a:cs typeface="Times New Roman" pitchFamily="18" charset="0"/>
            </a:endParaRPr>
          </a:p>
        </p:txBody>
      </p:sp>
      <p:pic>
        <p:nvPicPr>
          <p:cNvPr id="4" name="Content Placeholder 3" descr="DSCN4761.JPG"/>
          <p:cNvPicPr>
            <a:picLocks noGrp="1" noChangeAspect="1"/>
          </p:cNvPicPr>
          <p:nvPr>
            <p:ph idx="1"/>
          </p:nvPr>
        </p:nvPicPr>
        <p:blipFill>
          <a:blip r:embed="rId2" cstate="print"/>
          <a:stretch>
            <a:fillRect/>
          </a:stretch>
        </p:blipFill>
        <p:spPr>
          <a:xfrm>
            <a:off x="2167255" y="1584960"/>
            <a:ext cx="6035040" cy="452628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908720"/>
            <a:ext cx="6400800" cy="5112568"/>
          </a:xfrm>
        </p:spPr>
        <p:txBody>
          <a:bodyPr>
            <a:normAutofit/>
          </a:bodyPr>
          <a:lstStyle/>
          <a:p>
            <a:pPr algn="just"/>
            <a:r>
              <a:rPr lang="lv-LV" dirty="0" smtClean="0">
                <a:latin typeface="+mj-lt"/>
              </a:rPr>
              <a:t>	</a:t>
            </a:r>
          </a:p>
          <a:p>
            <a:pPr algn="just"/>
            <a:endParaRPr lang="lv-LV" dirty="0" smtClean="0">
              <a:latin typeface="+mj-lt"/>
              <a:cs typeface="Times New Roman" pitchFamily="18" charset="0"/>
            </a:endParaRPr>
          </a:p>
          <a:p>
            <a:pPr algn="just"/>
            <a:endParaRPr lang="lv-LV" dirty="0" smtClean="0">
              <a:latin typeface="+mj-lt"/>
              <a:cs typeface="Times New Roman" pitchFamily="18" charset="0"/>
            </a:endParaRPr>
          </a:p>
          <a:p>
            <a:pPr algn="just"/>
            <a:r>
              <a:rPr lang="lv-LV" dirty="0" smtClean="0">
                <a:latin typeface="+mj-lt"/>
                <a:cs typeface="Times New Roman" pitchFamily="18" charset="0"/>
              </a:rPr>
              <a:t>	</a:t>
            </a:r>
            <a:r>
              <a:rPr lang="lv-LV" dirty="0" smtClean="0">
                <a:latin typeface="Times New Roman" pitchFamily="18" charset="0"/>
                <a:cs typeface="Times New Roman" pitchFamily="18" charset="0"/>
              </a:rPr>
              <a:t>Šogad mēs esam uzņēmušies šefību par  daudzbērnu ģimeni, kura gaida devīto bērnu. Novembrī mūsu klases skolēni savāca pārtikas produktus, rotaļlietas un apģērbu un nogādāja ģimenei. </a:t>
            </a:r>
          </a:p>
          <a:p>
            <a:pPr algn="just"/>
            <a:r>
              <a:rPr lang="lv-LV" dirty="0" smtClean="0">
                <a:latin typeface="Times New Roman" pitchFamily="18" charset="0"/>
                <a:cs typeface="Times New Roman" pitchFamily="18" charset="0"/>
              </a:rPr>
              <a:t>	</a:t>
            </a:r>
            <a:endParaRPr lang="lv-LV"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260648"/>
            <a:ext cx="7498080" cy="1143000"/>
          </a:xfrm>
        </p:spPr>
        <p:txBody>
          <a:bodyPr>
            <a:normAutofit fontScale="90000"/>
          </a:bodyPr>
          <a:lstStyle/>
          <a:p>
            <a:r>
              <a:rPr lang="lv-LV" dirty="0" smtClean="0">
                <a:latin typeface="Times New Roman" pitchFamily="18" charset="0"/>
                <a:cs typeface="Times New Roman" pitchFamily="18" charset="0"/>
              </a:rPr>
              <a:t>Daudzbērnu ģimene </a:t>
            </a:r>
            <a:r>
              <a:rPr lang="lv-LV" sz="2200" dirty="0" smtClean="0">
                <a:latin typeface="Times New Roman" pitchFamily="18" charset="0"/>
                <a:cs typeface="Times New Roman" pitchFamily="18" charset="0"/>
              </a:rPr>
              <a:t>(mūsu apmeklēšanas laikā mājas bija tikai trīs bērni. Tētis – darbā, divas meitenes mācās vidusskolā Polijā, divi bērni – skolā, viens bērns - bērnudārzā)</a:t>
            </a:r>
            <a:endParaRPr lang="lv-LV" sz="2200" dirty="0">
              <a:latin typeface="Times New Roman" pitchFamily="18" charset="0"/>
              <a:cs typeface="Times New Roman" pitchFamily="18" charset="0"/>
            </a:endParaRPr>
          </a:p>
        </p:txBody>
      </p:sp>
      <p:pic>
        <p:nvPicPr>
          <p:cNvPr id="4" name="Content Placeholder 3" descr="DSCN4854.JPG"/>
          <p:cNvPicPr>
            <a:picLocks noGrp="1" noChangeAspect="1"/>
          </p:cNvPicPr>
          <p:nvPr>
            <p:ph idx="1"/>
          </p:nvPr>
        </p:nvPicPr>
        <p:blipFill>
          <a:blip r:embed="rId2" cstate="print"/>
          <a:stretch>
            <a:fillRect/>
          </a:stretch>
        </p:blipFill>
        <p:spPr>
          <a:xfrm>
            <a:off x="2167255" y="1999064"/>
            <a:ext cx="6035040" cy="452628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Times New Roman" pitchFamily="18" charset="0"/>
                <a:cs typeface="Times New Roman" pitchFamily="18" charset="0"/>
              </a:rPr>
              <a:t>Bērni ar mūsu dāvanām</a:t>
            </a:r>
            <a:endParaRPr lang="lv-LV" dirty="0">
              <a:latin typeface="Times New Roman" pitchFamily="18" charset="0"/>
              <a:cs typeface="Times New Roman" pitchFamily="18" charset="0"/>
            </a:endParaRPr>
          </a:p>
        </p:txBody>
      </p:sp>
      <p:pic>
        <p:nvPicPr>
          <p:cNvPr id="4" name="Content Placeholder 3" descr="DSCN4856.JPG"/>
          <p:cNvPicPr>
            <a:picLocks noGrp="1" noChangeAspect="1"/>
          </p:cNvPicPr>
          <p:nvPr>
            <p:ph idx="1"/>
          </p:nvPr>
        </p:nvPicPr>
        <p:blipFill>
          <a:blip r:embed="rId2" cstate="print"/>
          <a:stretch>
            <a:fillRect/>
          </a:stretch>
        </p:blipFill>
        <p:spPr>
          <a:xfrm>
            <a:off x="2167255" y="1584960"/>
            <a:ext cx="6035040" cy="452628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pic>
        <p:nvPicPr>
          <p:cNvPr id="6" name="Content Placeholder 5" descr="DSCN4855.JPG"/>
          <p:cNvPicPr>
            <a:picLocks noGrp="1" noChangeAspect="1"/>
          </p:cNvPicPr>
          <p:nvPr>
            <p:ph idx="1"/>
          </p:nvPr>
        </p:nvPicPr>
        <p:blipFill>
          <a:blip r:embed="rId2" cstate="print"/>
          <a:stretch>
            <a:fillRect/>
          </a:stretch>
        </p:blipFill>
        <p:spPr>
          <a:xfrm>
            <a:off x="3486900" y="1584960"/>
            <a:ext cx="3395749" cy="452628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pic>
        <p:nvPicPr>
          <p:cNvPr id="4" name="Content Placeholder 3" descr="DSCN4857.JPG"/>
          <p:cNvPicPr>
            <a:picLocks noGrp="1" noChangeAspect="1"/>
          </p:cNvPicPr>
          <p:nvPr>
            <p:ph idx="1"/>
          </p:nvPr>
        </p:nvPicPr>
        <p:blipFill>
          <a:blip r:embed="rId2" cstate="print"/>
          <a:stretch>
            <a:fillRect/>
          </a:stretch>
        </p:blipFill>
        <p:spPr>
          <a:xfrm>
            <a:off x="2167255" y="1584960"/>
            <a:ext cx="6035040" cy="452628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1640" y="2924944"/>
            <a:ext cx="7406640" cy="1872208"/>
          </a:xfrm>
        </p:spPr>
        <p:txBody>
          <a:bodyPr>
            <a:normAutofit fontScale="90000"/>
          </a:bodyPr>
          <a:lstStyle/>
          <a:p>
            <a:pPr algn="ctr">
              <a:defRPr/>
            </a:pPr>
            <a:r>
              <a:rPr lang="lv-LV" dirty="0" smtClean="0">
                <a:latin typeface="Times New Roman" pitchFamily="18" charset="0"/>
                <a:cs typeface="Times New Roman" pitchFamily="18" charset="0"/>
              </a:rPr>
              <a:t>Paldies  par  uzmanību!</a:t>
            </a:r>
            <a:br>
              <a:rPr lang="lv-LV" dirty="0" smtClean="0">
                <a:latin typeface="Times New Roman" pitchFamily="18" charset="0"/>
                <a:cs typeface="Times New Roman" pitchFamily="18" charset="0"/>
              </a:rPr>
            </a:br>
            <a:r>
              <a:rPr lang="lv-LV" dirty="0" smtClean="0">
                <a:latin typeface="Times New Roman" pitchFamily="18" charset="0"/>
                <a:cs typeface="Times New Roman" pitchFamily="18" charset="0"/>
              </a:rPr>
              <a:t/>
            </a:r>
            <a:br>
              <a:rPr lang="lv-LV" dirty="0" smtClean="0">
                <a:latin typeface="Times New Roman" pitchFamily="18" charset="0"/>
                <a:cs typeface="Times New Roman" pitchFamily="18" charset="0"/>
              </a:rPr>
            </a:br>
            <a:r>
              <a:rPr lang="lv-LV" sz="2200" dirty="0" smtClean="0">
                <a:latin typeface="Times New Roman" pitchFamily="18" charset="0"/>
                <a:cs typeface="Times New Roman" pitchFamily="18" charset="0"/>
              </a:rPr>
              <a:t/>
            </a:r>
            <a:br>
              <a:rPr lang="lv-LV" sz="2200" dirty="0" smtClean="0">
                <a:latin typeface="Times New Roman" pitchFamily="18" charset="0"/>
                <a:cs typeface="Times New Roman" pitchFamily="18" charset="0"/>
              </a:rPr>
            </a:br>
            <a:r>
              <a:rPr lang="lv-LV" dirty="0" smtClean="0">
                <a:latin typeface="Times New Roman" pitchFamily="18" charset="0"/>
                <a:cs typeface="Times New Roman" pitchFamily="18" charset="0"/>
              </a:rPr>
              <a:t/>
            </a:r>
            <a:br>
              <a:rPr lang="lv-LV" dirty="0" smtClean="0">
                <a:latin typeface="Times New Roman" pitchFamily="18" charset="0"/>
                <a:cs typeface="Times New Roman" pitchFamily="18" charset="0"/>
              </a:rPr>
            </a:br>
            <a:endParaRPr lang="lv-LV" dirty="0">
              <a:latin typeface="Times New Roman" pitchFamily="18" charset="0"/>
              <a:cs typeface="Times New Roman" pitchFamily="18" charset="0"/>
            </a:endParaRPr>
          </a:p>
        </p:txBody>
      </p:sp>
      <p:sp>
        <p:nvSpPr>
          <p:cNvPr id="3" name="TextBox 2"/>
          <p:cNvSpPr txBox="1"/>
          <p:nvPr/>
        </p:nvSpPr>
        <p:spPr>
          <a:xfrm>
            <a:off x="4860032" y="5013176"/>
            <a:ext cx="4032448" cy="369332"/>
          </a:xfrm>
          <a:prstGeom prst="rect">
            <a:avLst/>
          </a:prstGeom>
          <a:noFill/>
        </p:spPr>
        <p:txBody>
          <a:bodyPr wrap="square" rtlCol="0">
            <a:spAutoFit/>
          </a:bodyPr>
          <a:lstStyle/>
          <a:p>
            <a:endParaRPr lang="lv-LV"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115</TotalTime>
  <Words>61</Words>
  <Application>Microsoft Office PowerPoint</Application>
  <PresentationFormat>On-screen Show (4:3)</PresentationFormat>
  <Paragraphs>19</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Solstice</vt:lpstr>
      <vt:lpstr>         Brīvprātīgais darbs 2013   Krāslavas Varavīksnes vidusskola</vt:lpstr>
      <vt:lpstr>Slide 2</vt:lpstr>
      <vt:lpstr>Mūsu draugi</vt:lpstr>
      <vt:lpstr>Mūsu koncerts</vt:lpstr>
      <vt:lpstr>Slide 5</vt:lpstr>
      <vt:lpstr>Mūsu dāvanas</vt:lpstr>
      <vt:lpstr>Dāvanas sagatavotas savām rokām</vt:lpstr>
      <vt:lpstr>Dāvanas sagatavotas savām rokām</vt:lpstr>
      <vt:lpstr>Pirms došanās uz pansionātu</vt:lpstr>
      <vt:lpstr>Slide 10</vt:lpstr>
      <vt:lpstr>Daudzbērnu ģimene (mūsu apmeklēšanas laikā mājas bija tikai trīs bērni. Tētis – darbā, divas meitenes mācās vidusskolā Polijā, divi bērni – skolā, viens bērns - bērnudārzā)</vt:lpstr>
      <vt:lpstr>Bērni ar mūsu dāvanām</vt:lpstr>
      <vt:lpstr>Slide 13</vt:lpstr>
      <vt:lpstr>Slide 14</vt:lpstr>
      <vt:lpstr>Paldies  par  uzmanību!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44</cp:revision>
  <dcterms:created xsi:type="dcterms:W3CDTF">2013-11-18T11:36:00Z</dcterms:created>
  <dcterms:modified xsi:type="dcterms:W3CDTF">2013-11-19T20:12:18Z</dcterms:modified>
</cp:coreProperties>
</file>