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4"/>
  </p:notesMasterIdLst>
  <p:sldIdLst>
    <p:sldId id="256" r:id="rId2"/>
    <p:sldId id="291" r:id="rId3"/>
    <p:sldId id="314" r:id="rId4"/>
    <p:sldId id="289" r:id="rId5"/>
    <p:sldId id="304" r:id="rId6"/>
    <p:sldId id="292" r:id="rId7"/>
    <p:sldId id="257" r:id="rId8"/>
    <p:sldId id="309" r:id="rId9"/>
    <p:sldId id="310" r:id="rId10"/>
    <p:sldId id="269" r:id="rId11"/>
    <p:sldId id="270" r:id="rId12"/>
    <p:sldId id="271" r:id="rId13"/>
    <p:sldId id="294" r:id="rId14"/>
    <p:sldId id="282" r:id="rId15"/>
    <p:sldId id="275" r:id="rId16"/>
    <p:sldId id="274" r:id="rId17"/>
    <p:sldId id="295" r:id="rId18"/>
    <p:sldId id="296" r:id="rId19"/>
    <p:sldId id="285" r:id="rId20"/>
    <p:sldId id="297" r:id="rId21"/>
    <p:sldId id="290" r:id="rId22"/>
    <p:sldId id="284" r:id="rId23"/>
    <p:sldId id="266" r:id="rId24"/>
    <p:sldId id="293" r:id="rId25"/>
    <p:sldId id="283" r:id="rId26"/>
    <p:sldId id="260" r:id="rId27"/>
    <p:sldId id="258" r:id="rId28"/>
    <p:sldId id="264" r:id="rId29"/>
    <p:sldId id="263" r:id="rId30"/>
    <p:sldId id="262" r:id="rId31"/>
    <p:sldId id="278" r:id="rId32"/>
    <p:sldId id="308" r:id="rId33"/>
    <p:sldId id="287" r:id="rId34"/>
    <p:sldId id="279" r:id="rId35"/>
    <p:sldId id="299" r:id="rId36"/>
    <p:sldId id="267" r:id="rId37"/>
    <p:sldId id="268" r:id="rId38"/>
    <p:sldId id="300" r:id="rId39"/>
    <p:sldId id="286" r:id="rId40"/>
    <p:sldId id="313" r:id="rId41"/>
    <p:sldId id="311" r:id="rId42"/>
    <p:sldId id="301" r:id="rId43"/>
    <p:sldId id="302" r:id="rId44"/>
    <p:sldId id="305" r:id="rId45"/>
    <p:sldId id="312" r:id="rId46"/>
    <p:sldId id="303" r:id="rId47"/>
    <p:sldId id="315" r:id="rId48"/>
    <p:sldId id="317" r:id="rId49"/>
    <p:sldId id="318" r:id="rId50"/>
    <p:sldId id="316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68C9-073B-4908-9D50-8C82D9EF0008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9FF4C-44CD-4205-B98C-56A4B8198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7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9FF4C-44CD-4205-B98C-56A4B81981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9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Noklikšķiniet uz attēla ikonas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112B1E-4B55-47B9-BB04-321AA8B350CB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088DE0B-FF4A-4079-987D-1471563CE9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3103985"/>
          </a:xfrm>
        </p:spPr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LABO DARBU KRĀTUVE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31640" y="4581128"/>
            <a:ext cx="6400800" cy="2016224"/>
          </a:xfrm>
        </p:spPr>
        <p:txBody>
          <a:bodyPr>
            <a:noAutofit/>
          </a:bodyPr>
          <a:lstStyle/>
          <a:p>
            <a:r>
              <a:rPr lang="lv-LV" sz="2800" dirty="0" smtClean="0">
                <a:solidFill>
                  <a:srgbClr val="002060"/>
                </a:solidFill>
              </a:rPr>
              <a:t>Krāslavas pamatskola </a:t>
            </a:r>
          </a:p>
          <a:p>
            <a:r>
              <a:rPr lang="lv-LV" sz="2800" dirty="0" smtClean="0">
                <a:solidFill>
                  <a:srgbClr val="002060"/>
                </a:solidFill>
              </a:rPr>
              <a:t>7.b klase</a:t>
            </a:r>
          </a:p>
          <a:p>
            <a:r>
              <a:rPr lang="lv-LV" sz="2800" dirty="0" smtClean="0">
                <a:solidFill>
                  <a:srgbClr val="002060"/>
                </a:solidFill>
              </a:rPr>
              <a:t>Klases audzinātāja </a:t>
            </a:r>
            <a:r>
              <a:rPr lang="lv-LV" sz="2800" dirty="0" err="1" smtClean="0">
                <a:solidFill>
                  <a:srgbClr val="002060"/>
                </a:solidFill>
              </a:rPr>
              <a:t>Jeļena</a:t>
            </a:r>
            <a:r>
              <a:rPr lang="lv-LV" sz="2800" dirty="0" smtClean="0">
                <a:solidFill>
                  <a:srgbClr val="002060"/>
                </a:solidFill>
              </a:rPr>
              <a:t> </a:t>
            </a:r>
            <a:r>
              <a:rPr lang="lv-LV" sz="2800" dirty="0" err="1" smtClean="0">
                <a:solidFill>
                  <a:srgbClr val="002060"/>
                </a:solidFill>
              </a:rPr>
              <a:t>Japiņa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19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 DARBU KOKS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atura vietturis 2"/>
          <p:cNvSpPr txBox="1">
            <a:spLocks/>
          </p:cNvSpPr>
          <p:nvPr/>
        </p:nvSpPr>
        <p:spPr>
          <a:xfrm>
            <a:off x="505742" y="2852936"/>
            <a:ext cx="8229600" cy="252028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v-LV" sz="3200" b="1" dirty="0" smtClean="0">
                <a:solidFill>
                  <a:srgbClr val="002060"/>
                </a:solidFill>
              </a:rPr>
              <a:t>Mērķis: </a:t>
            </a:r>
            <a:endParaRPr lang="lv-LV" sz="32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lv-LV" sz="3200" dirty="0" smtClean="0">
                <a:solidFill>
                  <a:srgbClr val="002060"/>
                </a:solidFill>
              </a:rPr>
              <a:t>uzlabot </a:t>
            </a:r>
            <a:r>
              <a:rPr lang="lv-LV" sz="3200" dirty="0">
                <a:solidFill>
                  <a:srgbClr val="002060"/>
                </a:solidFill>
              </a:rPr>
              <a:t>pašapziņu un pašcieņu </a:t>
            </a:r>
            <a:r>
              <a:rPr lang="lv-LV" sz="3200" dirty="0" smtClean="0">
                <a:solidFill>
                  <a:srgbClr val="002060"/>
                </a:solidFill>
              </a:rPr>
              <a:t>bērnos, veicināt skolēnu </a:t>
            </a:r>
            <a:r>
              <a:rPr lang="lv-LV" sz="3200" dirty="0">
                <a:solidFill>
                  <a:srgbClr val="002060"/>
                </a:solidFill>
              </a:rPr>
              <a:t>piedalīšanos pasākumos</a:t>
            </a:r>
          </a:p>
          <a:p>
            <a:pPr marL="0" indent="0" algn="ctr">
              <a:buNone/>
            </a:pP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2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 DARBU KOKS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atura vietturis 2"/>
          <p:cNvSpPr txBox="1">
            <a:spLocks/>
          </p:cNvSpPr>
          <p:nvPr/>
        </p:nvSpPr>
        <p:spPr>
          <a:xfrm>
            <a:off x="518908" y="2060849"/>
            <a:ext cx="8229600" cy="19442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v-LV" b="1" i="1" u="sng" dirty="0" smtClean="0">
                <a:solidFill>
                  <a:srgbClr val="002060"/>
                </a:solidFill>
              </a:rPr>
              <a:t>Sagatavošanas etaps</a:t>
            </a:r>
            <a:endParaRPr lang="lv-LV" i="1" u="sng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lv-LV" sz="2800" dirty="0">
                <a:solidFill>
                  <a:srgbClr val="002060"/>
                </a:solidFill>
              </a:rPr>
              <a:t>Izveidot </a:t>
            </a:r>
            <a:r>
              <a:rPr lang="lv-LV" sz="2800" dirty="0" smtClean="0">
                <a:solidFill>
                  <a:srgbClr val="002060"/>
                </a:solidFill>
              </a:rPr>
              <a:t> «Labo darbu </a:t>
            </a:r>
            <a:r>
              <a:rPr lang="lv-LV" sz="2800" dirty="0">
                <a:solidFill>
                  <a:srgbClr val="002060"/>
                </a:solidFill>
              </a:rPr>
              <a:t>koku» , sagatavot </a:t>
            </a:r>
            <a:r>
              <a:rPr lang="lv-LV" sz="2800" dirty="0" smtClean="0">
                <a:solidFill>
                  <a:srgbClr val="002060"/>
                </a:solidFill>
              </a:rPr>
              <a:t>dažāda izmēra kļavas </a:t>
            </a:r>
            <a:r>
              <a:rPr lang="lv-LV" sz="2800" dirty="0">
                <a:solidFill>
                  <a:srgbClr val="002060"/>
                </a:solidFill>
              </a:rPr>
              <a:t>lapas </a:t>
            </a:r>
            <a:r>
              <a:rPr lang="lv-LV" sz="2800" dirty="0" smtClean="0">
                <a:solidFill>
                  <a:srgbClr val="002060"/>
                </a:solidFill>
              </a:rPr>
              <a:t/>
            </a:r>
            <a:br>
              <a:rPr lang="lv-LV" sz="2800" dirty="0" smtClean="0">
                <a:solidFill>
                  <a:srgbClr val="002060"/>
                </a:solidFill>
              </a:rPr>
            </a:br>
            <a:r>
              <a:rPr lang="lv-LV" sz="2800" dirty="0" smtClean="0">
                <a:solidFill>
                  <a:srgbClr val="002060"/>
                </a:solidFill>
              </a:rPr>
              <a:t>(katrā </a:t>
            </a:r>
            <a:r>
              <a:rPr lang="lv-LV" sz="2800" dirty="0">
                <a:solidFill>
                  <a:srgbClr val="002060"/>
                </a:solidFill>
              </a:rPr>
              <a:t>gadalaikā var izmantot savu </a:t>
            </a:r>
            <a:r>
              <a:rPr lang="lv-LV" sz="2800" dirty="0" smtClean="0">
                <a:solidFill>
                  <a:srgbClr val="002060"/>
                </a:solidFill>
              </a:rPr>
              <a:t>formu)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029" name="Picture 5" descr="F:\LDKkonkurss2013\P31805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652" y="4221088"/>
            <a:ext cx="3060111" cy="229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55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6886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dirty="0" smtClean="0">
                <a:solidFill>
                  <a:srgbClr val="002060"/>
                </a:solidFill>
              </a:rPr>
              <a:t>Bērni </a:t>
            </a:r>
            <a:r>
              <a:rPr lang="lv-LV" sz="4000" b="1" dirty="0">
                <a:solidFill>
                  <a:srgbClr val="002060"/>
                </a:solidFill>
              </a:rPr>
              <a:t>bieži vien neapzinās </a:t>
            </a:r>
            <a:r>
              <a:rPr lang="lv-LV" sz="4000" b="1" dirty="0" smtClean="0">
                <a:solidFill>
                  <a:srgbClr val="002060"/>
                </a:solidFill>
              </a:rPr>
              <a:t>savas veiksmes </a:t>
            </a:r>
            <a:r>
              <a:rPr lang="lv-LV" sz="4000" b="1" dirty="0">
                <a:solidFill>
                  <a:srgbClr val="002060"/>
                </a:solidFill>
              </a:rPr>
              <a:t>un </a:t>
            </a:r>
            <a:r>
              <a:rPr lang="lv-LV" sz="4000" b="1" dirty="0" smtClean="0">
                <a:solidFill>
                  <a:srgbClr val="002060"/>
                </a:solidFill>
              </a:rPr>
              <a:t>sasniegumus,</a:t>
            </a:r>
          </a:p>
          <a:p>
            <a:pPr marL="0" indent="0" algn="ctr">
              <a:buNone/>
            </a:pPr>
            <a:r>
              <a:rPr lang="lv-LV" sz="4000" b="1" dirty="0">
                <a:solidFill>
                  <a:srgbClr val="002060"/>
                </a:solidFill>
              </a:rPr>
              <a:t>bet atceras savas kļūdas un </a:t>
            </a:r>
            <a:r>
              <a:rPr lang="lv-LV" sz="4000" b="1" dirty="0" smtClean="0">
                <a:solidFill>
                  <a:srgbClr val="002060"/>
                </a:solidFill>
              </a:rPr>
              <a:t>neveiksmes.  </a:t>
            </a:r>
          </a:p>
          <a:p>
            <a:pPr marL="0" indent="0" algn="ctr">
              <a:buNone/>
            </a:pPr>
            <a:r>
              <a:rPr lang="lv-LV" sz="4000" b="1" dirty="0" smtClean="0">
                <a:solidFill>
                  <a:srgbClr val="002060"/>
                </a:solidFill>
              </a:rPr>
              <a:t>Tāpēc dažreiz skolēni negrib piedalīties skolas pasākumos, konkursos un </a:t>
            </a:r>
            <a:r>
              <a:rPr lang="lv-LV" sz="4000" b="1" dirty="0" err="1" smtClean="0">
                <a:solidFill>
                  <a:srgbClr val="002060"/>
                </a:solidFill>
              </a:rPr>
              <a:t>t.t</a:t>
            </a:r>
            <a:r>
              <a:rPr lang="lv-LV" sz="4000" b="1" dirty="0" smtClean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405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11256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lv-LV" sz="3600" b="1" dirty="0" smtClean="0">
                <a:solidFill>
                  <a:srgbClr val="002060"/>
                </a:solidFill>
              </a:rPr>
              <a:t>Tāpēc piedāvāju skolēniem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lv-LV" sz="3600" b="1" dirty="0" smtClean="0">
                <a:solidFill>
                  <a:srgbClr val="002060"/>
                </a:solidFill>
              </a:rPr>
              <a:t>visu mācību gadu piedalīties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lv-LV" sz="3600" b="1" dirty="0" smtClean="0">
                <a:solidFill>
                  <a:srgbClr val="002060"/>
                </a:solidFill>
              </a:rPr>
              <a:t>aktivitātē - «Labo darbu krātuve»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600" dirty="0">
                <a:solidFill>
                  <a:srgbClr val="002060"/>
                </a:solidFill>
              </a:rPr>
              <a:t/>
            </a:r>
            <a:br>
              <a:rPr lang="ru-RU" sz="3600" dirty="0">
                <a:solidFill>
                  <a:srgbClr val="002060"/>
                </a:solidFill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3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976664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lv-LV" sz="3200" b="1" dirty="0" smtClean="0">
                <a:solidFill>
                  <a:srgbClr val="002060"/>
                </a:solidFill>
              </a:rPr>
              <a:t>Labo darbu krātuve ir klases telpā uz sienas izveidota koka imitācija. Uz  koka zariem tiek piespraustas dažāda izmēra lapiņas. Jo svarīgāks labais darbs, jo lielāka lapiņa ar skolēna vārdu.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lv-LV" sz="3200" b="1" dirty="0" smtClean="0">
                <a:solidFill>
                  <a:srgbClr val="002060"/>
                </a:solidFill>
              </a:rPr>
              <a:t>Mācību gada beigās notiks labo darbu apkopošana un aktīvāko skolēnu godināšana.</a:t>
            </a:r>
            <a:endParaRPr lang="lv-LV" sz="2800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200" dirty="0">
                <a:solidFill>
                  <a:srgbClr val="002060"/>
                </a:solidFill>
              </a:rPr>
              <a:t/>
            </a:r>
            <a:br>
              <a:rPr lang="ru-RU" sz="3200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1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tura vietturis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15650" y="1040734"/>
            <a:ext cx="6240692" cy="4680520"/>
          </a:xfrm>
        </p:spPr>
      </p:pic>
    </p:spTree>
    <p:extLst>
      <p:ext uri="{BB962C8B-B14F-4D97-AF65-F5344CB8AC3E}">
        <p14:creationId xmlns:p14="http://schemas.microsoft.com/office/powerpoint/2010/main" val="1260797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2132856"/>
          </a:xfrm>
        </p:spPr>
        <p:txBody>
          <a:bodyPr/>
          <a:lstStyle/>
          <a:p>
            <a:r>
              <a:rPr lang="lv-LV" sz="6000" b="1" dirty="0" smtClean="0">
                <a:solidFill>
                  <a:srgbClr val="002060"/>
                </a:solidFill>
              </a:rPr>
              <a:t>Krāslavas pamatskolas</a:t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3600" b="1" dirty="0">
                <a:solidFill>
                  <a:srgbClr val="002060"/>
                </a:solidFill>
              </a:rPr>
              <a:t> </a:t>
            </a:r>
            <a:r>
              <a:rPr lang="lv-LV" sz="6000" b="1" dirty="0" smtClean="0">
                <a:solidFill>
                  <a:srgbClr val="002060"/>
                </a:solidFill>
              </a:rPr>
              <a:t/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6000" b="1" dirty="0" smtClean="0">
                <a:solidFill>
                  <a:srgbClr val="002060"/>
                </a:solidFill>
              </a:rPr>
              <a:t>7.b klase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67544" y="3140968"/>
            <a:ext cx="8229600" cy="2260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3600" dirty="0" smtClean="0">
                <a:solidFill>
                  <a:srgbClr val="002060"/>
                </a:solidFill>
              </a:rPr>
              <a:t>mācās 20 skolēni</a:t>
            </a:r>
          </a:p>
          <a:p>
            <a:pPr algn="ctr"/>
            <a:r>
              <a:rPr lang="lv-LV" sz="3600" dirty="0" smtClean="0">
                <a:solidFill>
                  <a:srgbClr val="002060"/>
                </a:solidFill>
              </a:rPr>
              <a:t>14 zēni</a:t>
            </a:r>
          </a:p>
          <a:p>
            <a:pPr algn="ctr"/>
            <a:r>
              <a:rPr lang="lv-LV" sz="3600" dirty="0" smtClean="0">
                <a:solidFill>
                  <a:srgbClr val="002060"/>
                </a:solidFill>
              </a:rPr>
              <a:t>6 meitenes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6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384" y="476672"/>
            <a:ext cx="6858000" cy="1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atura vietturis 3"/>
          <p:cNvSpPr>
            <a:spLocks noGrp="1"/>
          </p:cNvSpPr>
          <p:nvPr>
            <p:ph idx="1"/>
          </p:nvPr>
        </p:nvSpPr>
        <p:spPr>
          <a:xfrm>
            <a:off x="484584" y="2057182"/>
            <a:ext cx="8229600" cy="3845024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lv-LV" dirty="0" smtClean="0">
                <a:solidFill>
                  <a:srgbClr val="002060"/>
                </a:solidFill>
              </a:rPr>
              <a:t>Pirmais lielais pārbaudījums sākas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lv-LV" dirty="0" smtClean="0">
                <a:solidFill>
                  <a:srgbClr val="002060"/>
                </a:solidFill>
              </a:rPr>
              <a:t>20.septembrī Tūrisma dienas laikā.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lv-LV" dirty="0" smtClean="0">
                <a:solidFill>
                  <a:srgbClr val="002060"/>
                </a:solidFill>
              </a:rPr>
              <a:t>Klasei bija dots liels uzdevums palīdzēt   Krāslavas jaunsargu vadītājam Dzintaram </a:t>
            </a:r>
            <a:r>
              <a:rPr lang="lv-LV" dirty="0" err="1" smtClean="0">
                <a:solidFill>
                  <a:srgbClr val="002060"/>
                </a:solidFill>
              </a:rPr>
              <a:t>Patmalniekam</a:t>
            </a:r>
            <a:r>
              <a:rPr lang="lv-LV" dirty="0" smtClean="0">
                <a:solidFill>
                  <a:srgbClr val="002060"/>
                </a:solidFill>
              </a:rPr>
              <a:t> un jaunsargiem organizēt pasākumu.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lv-LV" dirty="0" smtClean="0">
                <a:solidFill>
                  <a:srgbClr val="002060"/>
                </a:solidFill>
              </a:rPr>
              <a:t>Mums izdevās!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03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19" y="4298685"/>
            <a:ext cx="3375488" cy="2531616"/>
          </a:xfrm>
          <a:prstGeom prst="rect">
            <a:avLst/>
          </a:prstGeom>
        </p:spPr>
      </p:pic>
      <p:sp>
        <p:nvSpPr>
          <p:cNvPr id="6" name="Virsraksts 1"/>
          <p:cNvSpPr txBox="1">
            <a:spLocks/>
          </p:cNvSpPr>
          <p:nvPr/>
        </p:nvSpPr>
        <p:spPr>
          <a:xfrm>
            <a:off x="2627785" y="27293"/>
            <a:ext cx="6516216" cy="1123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b="1" dirty="0" smtClean="0">
                <a:solidFill>
                  <a:srgbClr val="002060"/>
                </a:solidFill>
              </a:rPr>
              <a:t>TŪRISMA DIENA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14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904910"/>
            <a:ext cx="2604120" cy="1953090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" y="27293"/>
            <a:ext cx="2519386" cy="1889539"/>
          </a:xfrm>
          <a:prstGeom prst="rect">
            <a:avLst/>
          </a:prstGeom>
        </p:spPr>
      </p:pic>
      <p:sp>
        <p:nvSpPr>
          <p:cNvPr id="6" name="Virsraksts 1"/>
          <p:cNvSpPr txBox="1">
            <a:spLocks/>
          </p:cNvSpPr>
          <p:nvPr/>
        </p:nvSpPr>
        <p:spPr>
          <a:xfrm>
            <a:off x="2627785" y="27293"/>
            <a:ext cx="6516216" cy="1123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b="1" dirty="0" smtClean="0">
                <a:solidFill>
                  <a:srgbClr val="002060"/>
                </a:solidFill>
              </a:rPr>
              <a:t>TŪRISMA DIENA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3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9" t="4920" r="16706" b="4083"/>
          <a:stretch/>
        </p:blipFill>
        <p:spPr>
          <a:xfrm>
            <a:off x="1960" y="4077072"/>
            <a:ext cx="2132753" cy="2707760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6" t="15333" r="26033" b="13976"/>
          <a:stretch/>
        </p:blipFill>
        <p:spPr>
          <a:xfrm>
            <a:off x="1960" y="0"/>
            <a:ext cx="2168263" cy="2331730"/>
          </a:xfrm>
          <a:prstGeom prst="rect">
            <a:avLst/>
          </a:prstGeom>
        </p:spPr>
      </p:pic>
      <p:sp>
        <p:nvSpPr>
          <p:cNvPr id="6" name="Virsraksts 1"/>
          <p:cNvSpPr txBox="1">
            <a:spLocks/>
          </p:cNvSpPr>
          <p:nvPr/>
        </p:nvSpPr>
        <p:spPr>
          <a:xfrm>
            <a:off x="2627785" y="27293"/>
            <a:ext cx="6516216" cy="1123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b="1" dirty="0" smtClean="0">
                <a:solidFill>
                  <a:srgbClr val="002060"/>
                </a:solidFill>
              </a:rPr>
              <a:t>TŪRISMA DIENA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1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ttēl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00306" y="2303877"/>
            <a:ext cx="4248472" cy="3186354"/>
          </a:xfrm>
          <a:prstGeom prst="rect">
            <a:avLst/>
          </a:prstGeom>
        </p:spPr>
      </p:pic>
      <p:sp>
        <p:nvSpPr>
          <p:cNvPr id="4" name="Virsraksts 1"/>
          <p:cNvSpPr txBox="1">
            <a:spLocks/>
          </p:cNvSpPr>
          <p:nvPr/>
        </p:nvSpPr>
        <p:spPr>
          <a:xfrm>
            <a:off x="2627785" y="27293"/>
            <a:ext cx="6516216" cy="1123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b="1" dirty="0" smtClean="0">
                <a:solidFill>
                  <a:srgbClr val="002060"/>
                </a:solidFill>
              </a:rPr>
              <a:t>TŪRISMA DIENA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872208"/>
          </a:xfrm>
        </p:spPr>
        <p:txBody>
          <a:bodyPr/>
          <a:lstStyle/>
          <a:p>
            <a:r>
              <a:rPr lang="lv-LV" sz="6000" b="1" dirty="0" smtClean="0">
                <a:solidFill>
                  <a:srgbClr val="002060"/>
                </a:solidFill>
              </a:rPr>
              <a:t>Zēni aktīvi piedalījās  skolas pasākumos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11560" y="2348880"/>
            <a:ext cx="8064896" cy="396044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Ugunsdzēsēju sacensības</a:t>
            </a:r>
          </a:p>
          <a:p>
            <a:pPr>
              <a:lnSpc>
                <a:spcPct val="17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Sporta sacensības</a:t>
            </a:r>
          </a:p>
          <a:p>
            <a:pPr>
              <a:lnSpc>
                <a:spcPct val="17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Konkursā «Prāta banka»</a:t>
            </a:r>
          </a:p>
          <a:p>
            <a:pPr>
              <a:lnSpc>
                <a:spcPct val="17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CSDD konkursā </a:t>
            </a:r>
            <a:r>
              <a:rPr lang="lv-LV" b="1" dirty="0">
                <a:solidFill>
                  <a:srgbClr val="002060"/>
                </a:solidFill>
              </a:rPr>
              <a:t>topošajiem mopēdistiem par ceļu satiksmes drošību – </a:t>
            </a:r>
            <a:r>
              <a:rPr lang="lv-LV" b="1" dirty="0" smtClean="0">
                <a:solidFill>
                  <a:srgbClr val="002060"/>
                </a:solidFill>
              </a:rPr>
              <a:t>«Gribu </a:t>
            </a:r>
            <a:r>
              <a:rPr lang="lv-LV" b="1" dirty="0">
                <a:solidFill>
                  <a:srgbClr val="002060"/>
                </a:solidFill>
              </a:rPr>
              <a:t>būt mobils</a:t>
            </a:r>
            <a:r>
              <a:rPr lang="lv-LV" b="1" dirty="0" smtClean="0">
                <a:solidFill>
                  <a:srgbClr val="002060"/>
                </a:solidFill>
              </a:rPr>
              <a:t>!»</a:t>
            </a:r>
          </a:p>
          <a:p>
            <a:pPr>
              <a:lnSpc>
                <a:spcPct val="17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Un citi</a:t>
            </a:r>
          </a:p>
          <a:p>
            <a:pPr>
              <a:lnSpc>
                <a:spcPct val="170000"/>
              </a:lnSpc>
            </a:pPr>
            <a:endParaRPr lang="lv-LV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</a:pP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5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8432">
            <a:off x="-579042" y="572896"/>
            <a:ext cx="3198461" cy="2398846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71" y="620688"/>
            <a:ext cx="1727529" cy="1295647"/>
          </a:xfrm>
          <a:prstGeom prst="rect">
            <a:avLst/>
          </a:prstGeom>
        </p:spPr>
      </p:pic>
      <p:pic>
        <p:nvPicPr>
          <p:cNvPr id="10" name="Attēl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887162"/>
            <a:ext cx="2627784" cy="1970838"/>
          </a:xfrm>
          <a:prstGeom prst="rect">
            <a:avLst/>
          </a:prstGeom>
        </p:spPr>
      </p:pic>
      <p:pic>
        <p:nvPicPr>
          <p:cNvPr id="14" name="Attēls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46"/>
          <a:stretch/>
        </p:blipFill>
        <p:spPr>
          <a:xfrm>
            <a:off x="1" y="4762828"/>
            <a:ext cx="2195735" cy="2142771"/>
          </a:xfrm>
          <a:prstGeom prst="rect">
            <a:avLst/>
          </a:prstGeo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953460" y="63062"/>
            <a:ext cx="8229600" cy="979512"/>
          </a:xfrm>
        </p:spPr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Ugunsdzēsēju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sacensības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37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ttēl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1495">
            <a:off x="838708" y="-335518"/>
            <a:ext cx="3175596" cy="2381697"/>
          </a:xfrm>
          <a:prstGeom prst="rect">
            <a:avLst/>
          </a:prstGeom>
        </p:spPr>
      </p:pic>
      <p:pic>
        <p:nvPicPr>
          <p:cNvPr id="9" name="Attēls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98" y="0"/>
            <a:ext cx="2864941" cy="2148706"/>
          </a:xfrm>
          <a:prstGeom prst="rect">
            <a:avLst/>
          </a:prstGeom>
        </p:spPr>
      </p:pic>
      <p:sp>
        <p:nvSpPr>
          <p:cNvPr id="2" name="Taisnstūris 1"/>
          <p:cNvSpPr/>
          <p:nvPr/>
        </p:nvSpPr>
        <p:spPr>
          <a:xfrm>
            <a:off x="3251" y="5805264"/>
            <a:ext cx="55627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</a:rPr>
              <a:t>Sporta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sacensības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0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841" r="15831" b="23645"/>
          <a:stretch/>
        </p:blipFill>
        <p:spPr>
          <a:xfrm>
            <a:off x="7020272" y="188640"/>
            <a:ext cx="1910585" cy="1992574"/>
          </a:xfrm>
          <a:prstGeom prst="rect">
            <a:avLst/>
          </a:prstGeom>
        </p:spPr>
      </p:pic>
      <p:sp>
        <p:nvSpPr>
          <p:cNvPr id="3" name="Taisnstūris 2"/>
          <p:cNvSpPr/>
          <p:nvPr/>
        </p:nvSpPr>
        <p:spPr>
          <a:xfrm>
            <a:off x="179512" y="45909"/>
            <a:ext cx="55627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</a:rPr>
              <a:t>Sporta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sacensības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0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600" y="3861048"/>
            <a:ext cx="4514400" cy="3009600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1"/>
            <a:ext cx="2123728" cy="1415818"/>
          </a:xfrm>
          <a:prstGeom prst="rect">
            <a:avLst/>
          </a:prstGeom>
        </p:spPr>
      </p:pic>
      <p:sp>
        <p:nvSpPr>
          <p:cNvPr id="6" name="Taisnstūris 5"/>
          <p:cNvSpPr/>
          <p:nvPr/>
        </p:nvSpPr>
        <p:spPr>
          <a:xfrm>
            <a:off x="3251" y="5805264"/>
            <a:ext cx="38314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5400" dirty="0" smtClean="0">
                <a:solidFill>
                  <a:srgbClr val="FFFF00"/>
                </a:solidFill>
              </a:rPr>
              <a:t>Prāta banka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4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/>
          <a:stretch/>
        </p:blipFill>
        <p:spPr>
          <a:xfrm rot="20151501">
            <a:off x="1122401" y="701412"/>
            <a:ext cx="3530792" cy="5013711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45002" y="1164857"/>
            <a:ext cx="6149482" cy="4457442"/>
          </a:xfrm>
          <a:prstGeom prst="rect">
            <a:avLst/>
          </a:prstGeom>
        </p:spPr>
      </p:pic>
      <p:sp>
        <p:nvSpPr>
          <p:cNvPr id="5" name="Taisnstūris 4"/>
          <p:cNvSpPr/>
          <p:nvPr/>
        </p:nvSpPr>
        <p:spPr>
          <a:xfrm>
            <a:off x="108121" y="958002"/>
            <a:ext cx="1476558" cy="5259901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pPr algn="ctr"/>
            <a:r>
              <a:rPr lang="lv-LV" sz="3200" b="1" dirty="0" smtClean="0">
                <a:solidFill>
                  <a:srgbClr val="002060"/>
                </a:solidFill>
              </a:rPr>
              <a:t>CSDD</a:t>
            </a:r>
          </a:p>
          <a:p>
            <a:pPr algn="ctr"/>
            <a:r>
              <a:rPr lang="lv-LV" sz="3200" b="1" dirty="0" smtClean="0">
                <a:solidFill>
                  <a:srgbClr val="002060"/>
                </a:solidFill>
              </a:rPr>
              <a:t>konkurss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8" t="12693" r="35975" b="6709"/>
          <a:stretch/>
        </p:blipFill>
        <p:spPr bwMode="auto">
          <a:xfrm rot="1408393">
            <a:off x="4828824" y="1891138"/>
            <a:ext cx="3148813" cy="447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600200"/>
          </a:xfrm>
        </p:spPr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Rakstījām vēstules Sargeņģelim 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40453"/>
            <a:ext cx="373294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15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rsraksts 4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2448272"/>
          </a:xfrm>
        </p:spPr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Piedalījāmies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dzīvesstāstu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lv-LV" b="1" dirty="0" smtClean="0">
                <a:solidFill>
                  <a:srgbClr val="002060"/>
                </a:solidFill>
              </a:rPr>
              <a:t>konkursā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„Mans </a:t>
            </a:r>
            <a:r>
              <a:rPr lang="lv-LV" b="1" dirty="0" smtClean="0">
                <a:solidFill>
                  <a:srgbClr val="002060"/>
                </a:solidFill>
              </a:rPr>
              <a:t>labais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lv-LV" b="1" dirty="0" smtClean="0">
                <a:solidFill>
                  <a:srgbClr val="002060"/>
                </a:solidFill>
              </a:rPr>
              <a:t>darbs</a:t>
            </a:r>
            <a:r>
              <a:rPr lang="en-US" b="1" dirty="0" smtClean="0">
                <a:solidFill>
                  <a:srgbClr val="002060"/>
                </a:solidFill>
              </a:rPr>
              <a:t>”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7420" y="3501008"/>
            <a:ext cx="61926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solidFill>
                  <a:srgbClr val="002060"/>
                </a:solidFill>
              </a:rPr>
              <a:t>Piedalījās 6 skolēni:</a:t>
            </a:r>
          </a:p>
          <a:p>
            <a:pPr algn="ctr"/>
            <a:r>
              <a:rPr lang="lv-LV" sz="2800" b="1" dirty="0" err="1" smtClean="0">
                <a:solidFill>
                  <a:srgbClr val="002060"/>
                </a:solidFill>
              </a:rPr>
              <a:t>Ļika</a:t>
            </a:r>
            <a:r>
              <a:rPr lang="lv-LV" sz="2800" b="1" dirty="0" smtClean="0">
                <a:solidFill>
                  <a:srgbClr val="002060"/>
                </a:solidFill>
              </a:rPr>
              <a:t>, Valdis, Antons, Iluta, Aleksandrs un Māris </a:t>
            </a:r>
          </a:p>
          <a:p>
            <a:pPr algn="ctr"/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</p:spPr>
        <p:txBody>
          <a:bodyPr/>
          <a:lstStyle/>
          <a:p>
            <a:r>
              <a:rPr lang="lv-LV" sz="4800" b="1" dirty="0" smtClean="0">
                <a:solidFill>
                  <a:srgbClr val="002060"/>
                </a:solidFill>
              </a:rPr>
              <a:t>Piedalījāmies fotokonkursā </a:t>
            </a:r>
            <a:r>
              <a:rPr lang="lv-LV" b="1" dirty="0" smtClean="0">
                <a:solidFill>
                  <a:srgbClr val="002060"/>
                </a:solidFill>
              </a:rPr>
              <a:t/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«</a:t>
            </a:r>
            <a:r>
              <a:rPr lang="lv-LV" b="1" dirty="0" smtClean="0">
                <a:solidFill>
                  <a:srgbClr val="002060"/>
                </a:solidFill>
                <a:effectLst/>
              </a:rPr>
              <a:t>Mana </a:t>
            </a:r>
            <a:r>
              <a:rPr lang="lv-LV" b="1" dirty="0">
                <a:solidFill>
                  <a:srgbClr val="002060"/>
                </a:solidFill>
                <a:effectLst/>
              </a:rPr>
              <a:t>un Tava </a:t>
            </a:r>
            <a:r>
              <a:rPr lang="lv-LV" b="1" dirty="0" smtClean="0">
                <a:solidFill>
                  <a:srgbClr val="002060"/>
                </a:solidFill>
                <a:effectLst/>
              </a:rPr>
              <a:t>pilsēta»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712" y="2060848"/>
            <a:ext cx="54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b="1" dirty="0" smtClean="0">
                <a:solidFill>
                  <a:srgbClr val="002060"/>
                </a:solidFill>
              </a:rPr>
              <a:t>Piedalījās 4 skolēni:</a:t>
            </a:r>
          </a:p>
          <a:p>
            <a:pPr algn="ctr"/>
            <a:r>
              <a:rPr lang="lv-LV" sz="3200" b="1" dirty="0" err="1" smtClean="0">
                <a:solidFill>
                  <a:srgbClr val="002060"/>
                </a:solidFill>
              </a:rPr>
              <a:t>Ļika</a:t>
            </a:r>
            <a:r>
              <a:rPr lang="lv-LV" sz="3200" b="1" dirty="0" smtClean="0">
                <a:solidFill>
                  <a:srgbClr val="002060"/>
                </a:solidFill>
              </a:rPr>
              <a:t>, Evita, </a:t>
            </a:r>
          </a:p>
          <a:p>
            <a:pPr algn="ctr"/>
            <a:r>
              <a:rPr lang="lv-LV" sz="3200" b="1" dirty="0" smtClean="0">
                <a:solidFill>
                  <a:srgbClr val="002060"/>
                </a:solidFill>
              </a:rPr>
              <a:t>Antons un Iluta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Attēl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73661"/>
            <a:ext cx="3155063" cy="236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7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29" y="188640"/>
            <a:ext cx="3582399" cy="2686800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02512"/>
            <a:ext cx="4104330" cy="3078248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735" y="332656"/>
            <a:ext cx="2982275" cy="1979485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614935"/>
            <a:ext cx="2787774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4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2592288"/>
          </a:xfrm>
        </p:spPr>
        <p:txBody>
          <a:bodyPr/>
          <a:lstStyle/>
          <a:p>
            <a:r>
              <a:rPr lang="lv-LV" sz="4000" b="1" dirty="0" smtClean="0">
                <a:solidFill>
                  <a:srgbClr val="002060"/>
                </a:solidFill>
              </a:rPr>
              <a:t>Piedalījāmies V Gaismas svētku noslēguma pasākumā-koncertā   </a:t>
            </a:r>
            <a:br>
              <a:rPr lang="lv-LV" sz="4000" b="1" dirty="0" smtClean="0">
                <a:solidFill>
                  <a:srgbClr val="002060"/>
                </a:solidFill>
              </a:rPr>
            </a:br>
            <a:r>
              <a:rPr lang="lv-LV" sz="4000" b="1" dirty="0" smtClean="0">
                <a:solidFill>
                  <a:srgbClr val="002060"/>
                </a:solidFill>
              </a:rPr>
              <a:t> „Gaisā smaržo piparkūkas”</a:t>
            </a:r>
            <a:endParaRPr lang="lv-LV" sz="40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751" y="2924944"/>
            <a:ext cx="5279958" cy="351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50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isnstūris 2"/>
          <p:cNvSpPr/>
          <p:nvPr/>
        </p:nvSpPr>
        <p:spPr>
          <a:xfrm>
            <a:off x="505236" y="1340768"/>
            <a:ext cx="838421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60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Aktīvi strādājām RADOŠĀ DARBNĪCĀ</a:t>
            </a:r>
            <a:r>
              <a:rPr lang="lv-LV" sz="60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/>
            </a:r>
            <a:br>
              <a:rPr lang="lv-LV" sz="60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</a:b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«Mans  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7461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-3084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54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RD «Mans  </a:t>
            </a: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7025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-3084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54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RD «Mans  </a:t>
            </a: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120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-3084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54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RD «Mans  </a:t>
            </a: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482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-3084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54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RD «Mans  </a:t>
            </a: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583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-3084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54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RD «Mans  </a:t>
            </a: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0855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853" y="1172409"/>
            <a:ext cx="1985574" cy="1489181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2199">
            <a:off x="6105287" y="4778082"/>
            <a:ext cx="3131840" cy="2087893"/>
          </a:xfrm>
          <a:prstGeom prst="rect">
            <a:avLst/>
          </a:prstGeom>
        </p:spPr>
      </p:pic>
      <p:sp>
        <p:nvSpPr>
          <p:cNvPr id="7" name="Taisnstūris 6"/>
          <p:cNvSpPr/>
          <p:nvPr/>
        </p:nvSpPr>
        <p:spPr>
          <a:xfrm>
            <a:off x="-3084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54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RD «Mans  </a:t>
            </a:r>
            <a:r>
              <a:rPr lang="lv-LV" sz="54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sapņu eņģelītis»</a:t>
            </a:r>
            <a:endParaRPr lang="en-US" sz="54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892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47525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Sagatavojām pansionātam «Priede» apsveikuma kartiņas un eņģelīšus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8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\JELENA\KLASES_AUDZIN\DarbaLapas_ST\Engeli2011_ziemassvetki\DSCN04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92" b="16961"/>
          <a:stretch/>
        </p:blipFill>
        <p:spPr bwMode="auto">
          <a:xfrm>
            <a:off x="348481" y="332656"/>
            <a:ext cx="5268660" cy="193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154" y="3140968"/>
            <a:ext cx="3672408" cy="2754306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08920"/>
            <a:ext cx="4428493" cy="2952328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214" y="643129"/>
            <a:ext cx="313234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38884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Mācāmies pateikt labus vārdus klasesbiedriem un apsveikt viņus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8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9153"/>
            <a:ext cx="8088899" cy="6066674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345">
            <a:off x="6694081" y="7542"/>
            <a:ext cx="2315749" cy="173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/>
        </p:nvGrpSpPr>
        <p:grpSpPr>
          <a:xfrm>
            <a:off x="-396552" y="-635239"/>
            <a:ext cx="10098921" cy="8328312"/>
            <a:chOff x="-327768" y="-467400"/>
            <a:chExt cx="10098921" cy="8328312"/>
          </a:xfrm>
        </p:grpSpPr>
        <p:pic>
          <p:nvPicPr>
            <p:cNvPr id="6" name="Attēls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91"/>
            <a:stretch/>
          </p:blipFill>
          <p:spPr>
            <a:xfrm rot="422540">
              <a:off x="6053238" y="-467400"/>
              <a:ext cx="3097893" cy="3480704"/>
            </a:xfrm>
            <a:prstGeom prst="rect">
              <a:avLst/>
            </a:prstGeom>
          </p:spPr>
        </p:pic>
        <p:pic>
          <p:nvPicPr>
            <p:cNvPr id="14" name="Attēls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05" r="12057"/>
            <a:stretch/>
          </p:blipFill>
          <p:spPr>
            <a:xfrm rot="996794">
              <a:off x="5954059" y="526820"/>
              <a:ext cx="1896845" cy="2389074"/>
            </a:xfrm>
            <a:prstGeom prst="rect">
              <a:avLst/>
            </a:prstGeom>
          </p:spPr>
        </p:pic>
        <p:pic>
          <p:nvPicPr>
            <p:cNvPr id="33" name="Attēls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7" t="9820" r="18516" b="12915"/>
            <a:stretch/>
          </p:blipFill>
          <p:spPr>
            <a:xfrm>
              <a:off x="4266730" y="-398019"/>
              <a:ext cx="2279252" cy="3353687"/>
            </a:xfrm>
            <a:prstGeom prst="rect">
              <a:avLst/>
            </a:prstGeom>
          </p:spPr>
        </p:pic>
        <p:pic>
          <p:nvPicPr>
            <p:cNvPr id="34" name="Attēls 3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48"/>
            <a:stretch/>
          </p:blipFill>
          <p:spPr>
            <a:xfrm>
              <a:off x="2040164" y="-101600"/>
              <a:ext cx="2445564" cy="2749106"/>
            </a:xfrm>
            <a:prstGeom prst="rect">
              <a:avLst/>
            </a:prstGeom>
          </p:spPr>
        </p:pic>
        <p:pic>
          <p:nvPicPr>
            <p:cNvPr id="35" name="Attēls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723">
              <a:off x="6960531" y="1740785"/>
              <a:ext cx="2810622" cy="3688763"/>
            </a:xfrm>
            <a:prstGeom prst="rect">
              <a:avLst/>
            </a:prstGeom>
          </p:spPr>
        </p:pic>
        <p:pic>
          <p:nvPicPr>
            <p:cNvPr id="36" name="Attēls 3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136" r="5982"/>
            <a:stretch/>
          </p:blipFill>
          <p:spPr>
            <a:xfrm rot="727768">
              <a:off x="5827078" y="3694511"/>
              <a:ext cx="3517020" cy="4166401"/>
            </a:xfrm>
            <a:prstGeom prst="rect">
              <a:avLst/>
            </a:prstGeom>
          </p:spPr>
        </p:pic>
        <p:pic>
          <p:nvPicPr>
            <p:cNvPr id="37" name="Attēls 3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63333">
              <a:off x="-5191" y="-447676"/>
              <a:ext cx="2630983" cy="3452998"/>
            </a:xfrm>
            <a:prstGeom prst="rect">
              <a:avLst/>
            </a:prstGeom>
          </p:spPr>
        </p:pic>
        <p:pic>
          <p:nvPicPr>
            <p:cNvPr id="38" name="Attēls 3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13"/>
            <a:stretch/>
          </p:blipFill>
          <p:spPr>
            <a:xfrm rot="21061932">
              <a:off x="-327768" y="1740974"/>
              <a:ext cx="2917925" cy="3227830"/>
            </a:xfrm>
            <a:prstGeom prst="rect">
              <a:avLst/>
            </a:prstGeom>
          </p:spPr>
        </p:pic>
        <p:pic>
          <p:nvPicPr>
            <p:cNvPr id="39" name="Attēls 38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88"/>
            <a:stretch/>
          </p:blipFill>
          <p:spPr>
            <a:xfrm rot="21294056">
              <a:off x="1920254" y="1682815"/>
              <a:ext cx="2523714" cy="2643534"/>
            </a:xfrm>
            <a:prstGeom prst="rect">
              <a:avLst/>
            </a:prstGeom>
          </p:spPr>
        </p:pic>
        <p:pic>
          <p:nvPicPr>
            <p:cNvPr id="40" name="Attēls 39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57" r="11899"/>
            <a:stretch/>
          </p:blipFill>
          <p:spPr>
            <a:xfrm rot="20487617">
              <a:off x="210307" y="4072876"/>
              <a:ext cx="2545640" cy="3096093"/>
            </a:xfrm>
            <a:prstGeom prst="rect">
              <a:avLst/>
            </a:prstGeom>
          </p:spPr>
        </p:pic>
        <p:pic>
          <p:nvPicPr>
            <p:cNvPr id="41" name="Attēls 4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42"/>
            <a:stretch/>
          </p:blipFill>
          <p:spPr>
            <a:xfrm rot="753020">
              <a:off x="4156330" y="1804019"/>
              <a:ext cx="2845705" cy="3217821"/>
            </a:xfrm>
            <a:prstGeom prst="rect">
              <a:avLst/>
            </a:prstGeom>
          </p:spPr>
        </p:pic>
        <p:pic>
          <p:nvPicPr>
            <p:cNvPr id="42" name="Attēls 41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69" t="8968" r="8392"/>
            <a:stretch/>
          </p:blipFill>
          <p:spPr>
            <a:xfrm>
              <a:off x="2373430" y="3926743"/>
              <a:ext cx="3673203" cy="3083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98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6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40484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sz="6000" b="1" dirty="0" smtClean="0">
                <a:solidFill>
                  <a:srgbClr val="002060"/>
                </a:solidFill>
              </a:rPr>
              <a:t>PIEDALĪJĀMIES SKOLAS PASĀKUMOS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8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978418"/>
            <a:ext cx="4427984" cy="3320988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4301707" cy="3226280"/>
          </a:xfrm>
          <a:prstGeom prst="rect">
            <a:avLst/>
          </a:prstGeom>
        </p:spPr>
      </p:pic>
      <p:sp>
        <p:nvSpPr>
          <p:cNvPr id="4" name="Virsraksts 1"/>
          <p:cNvSpPr>
            <a:spLocks noGrp="1"/>
          </p:cNvSpPr>
          <p:nvPr>
            <p:ph type="title"/>
          </p:nvPr>
        </p:nvSpPr>
        <p:spPr>
          <a:xfrm>
            <a:off x="0" y="152636"/>
            <a:ext cx="9147142" cy="2376264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Gatavojamies Ziemassvētku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                             svinēšanai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7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8081">
            <a:off x="541269" y="1955245"/>
            <a:ext cx="4212576" cy="2808384"/>
          </a:xfrm>
          <a:prstGeom prst="rect">
            <a:avLst/>
          </a:prstGeo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728190"/>
          </a:xfrm>
        </p:spPr>
        <p:txBody>
          <a:bodyPr/>
          <a:lstStyle/>
          <a:p>
            <a:pPr algn="l"/>
            <a:r>
              <a:rPr lang="lv-LV" b="1" dirty="0" smtClean="0">
                <a:solidFill>
                  <a:srgbClr val="002060"/>
                </a:solidFill>
              </a:rPr>
              <a:t>Ziemassvētku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                            festivāls 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Attēl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6377">
            <a:off x="4158107" y="3037734"/>
            <a:ext cx="4435407" cy="2956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7761" y="5563689"/>
            <a:ext cx="3319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dirty="0" smtClean="0">
                <a:solidFill>
                  <a:srgbClr val="002060"/>
                </a:solidFill>
              </a:rPr>
              <a:t>Dzied meitenes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99430" y="2001041"/>
            <a:ext cx="4682914" cy="3512186"/>
          </a:xfrm>
          <a:prstGeom prst="rect">
            <a:avLst/>
          </a:prstGeom>
        </p:spPr>
      </p:pic>
      <p:sp>
        <p:nvSpPr>
          <p:cNvPr id="5" name="Virsraksts 1"/>
          <p:cNvSpPr txBox="1">
            <a:spLocks/>
          </p:cNvSpPr>
          <p:nvPr/>
        </p:nvSpPr>
        <p:spPr>
          <a:xfrm>
            <a:off x="526087" y="399424"/>
            <a:ext cx="8229600" cy="102413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b="1" dirty="0" smtClean="0">
                <a:solidFill>
                  <a:srgbClr val="002060"/>
                </a:solidFill>
              </a:rPr>
              <a:t>Sporta sacensības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1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28389"/>
            <a:ext cx="2915816" cy="2186862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94" y="3632113"/>
            <a:ext cx="3750614" cy="2812961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37518" y="3536089"/>
            <a:ext cx="3316828" cy="2487621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88210" y="1658060"/>
            <a:ext cx="2908083" cy="2181063"/>
          </a:xfrm>
          <a:prstGeom prst="rect">
            <a:avLst/>
          </a:prstGeom>
        </p:spPr>
      </p:pic>
      <p:sp>
        <p:nvSpPr>
          <p:cNvPr id="6" name="Virsraksts 1"/>
          <p:cNvSpPr>
            <a:spLocks noGrp="1"/>
          </p:cNvSpPr>
          <p:nvPr>
            <p:ph type="title"/>
          </p:nvPr>
        </p:nvSpPr>
        <p:spPr>
          <a:xfrm>
            <a:off x="526087" y="188640"/>
            <a:ext cx="8229600" cy="1024136"/>
          </a:xfrm>
        </p:spPr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Apmeklējām muzeju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12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" b="31534"/>
          <a:stretch/>
        </p:blipFill>
        <p:spPr>
          <a:xfrm>
            <a:off x="971600" y="1340768"/>
            <a:ext cx="7259922" cy="380729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40879" y="3586369"/>
            <a:ext cx="2735626" cy="2051720"/>
          </a:xfrm>
          <a:prstGeom prst="rect">
            <a:avLst/>
          </a:prstGeom>
        </p:spPr>
      </p:pic>
      <p:sp>
        <p:nvSpPr>
          <p:cNvPr id="5" name="Virsraksts 1"/>
          <p:cNvSpPr>
            <a:spLocks noGrp="1"/>
          </p:cNvSpPr>
          <p:nvPr>
            <p:ph type="title"/>
          </p:nvPr>
        </p:nvSpPr>
        <p:spPr>
          <a:xfrm>
            <a:off x="526087" y="188640"/>
            <a:ext cx="8229600" cy="1024136"/>
          </a:xfrm>
        </p:spPr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Mārtiņdienas konkurss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9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12776"/>
            <a:ext cx="4249011" cy="318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140968"/>
            <a:ext cx="4128459" cy="3096344"/>
          </a:xfrm>
          <a:prstGeom prst="rect">
            <a:avLst/>
          </a:prstGeom>
        </p:spPr>
      </p:pic>
      <p:sp>
        <p:nvSpPr>
          <p:cNvPr id="5" name="Virsraksts 1"/>
          <p:cNvSpPr txBox="1">
            <a:spLocks/>
          </p:cNvSpPr>
          <p:nvPr/>
        </p:nvSpPr>
        <p:spPr>
          <a:xfrm>
            <a:off x="526087" y="188640"/>
            <a:ext cx="8229600" cy="102413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b="1" dirty="0" smtClean="0">
                <a:solidFill>
                  <a:srgbClr val="002060"/>
                </a:solidFill>
              </a:rPr>
              <a:t>Pūcīšu parāde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20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24642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sz="6600" b="1" dirty="0" smtClean="0">
                <a:solidFill>
                  <a:srgbClr val="002060"/>
                </a:solidFill>
              </a:rPr>
              <a:t>«LABO DARBU» REZULTĀTS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2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5" t="4899" r="6321" b="9055"/>
          <a:stretch/>
        </p:blipFill>
        <p:spPr>
          <a:xfrm rot="5400000">
            <a:off x="5011879" y="1548960"/>
            <a:ext cx="3949331" cy="324491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5"/>
          <a:stretch/>
        </p:blipFill>
        <p:spPr>
          <a:xfrm>
            <a:off x="698444" y="404664"/>
            <a:ext cx="4125076" cy="587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4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26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367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5904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47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57606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b="1" dirty="0">
                <a:solidFill>
                  <a:srgbClr val="002060"/>
                </a:solidFill>
              </a:rPr>
              <a:t>Paldies </a:t>
            </a:r>
            <a:r>
              <a:rPr lang="lv-LV" b="1" dirty="0" smtClean="0">
                <a:solidFill>
                  <a:srgbClr val="002060"/>
                </a:solidFill>
              </a:rPr>
              <a:t/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Jurim </a:t>
            </a:r>
            <a:r>
              <a:rPr lang="lv-LV" b="1" dirty="0" err="1" smtClean="0">
                <a:solidFill>
                  <a:srgbClr val="002060"/>
                </a:solidFill>
              </a:rPr>
              <a:t>Jermakam</a:t>
            </a:r>
            <a:r>
              <a:rPr lang="lv-LV" b="1" dirty="0" smtClean="0">
                <a:solidFill>
                  <a:srgbClr val="002060"/>
                </a:solidFill>
              </a:rPr>
              <a:t>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par palīdzību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b="1" dirty="0" smtClean="0">
                <a:solidFill>
                  <a:srgbClr val="002060"/>
                </a:solidFill>
              </a:rPr>
              <a:t>«Labo darbu </a:t>
            </a:r>
            <a:r>
              <a:rPr lang="lv-LV" b="1" dirty="0">
                <a:solidFill>
                  <a:srgbClr val="002060"/>
                </a:solidFill>
              </a:rPr>
              <a:t>koku» </a:t>
            </a:r>
            <a:r>
              <a:rPr lang="lv-LV" b="1" dirty="0" smtClean="0">
                <a:solidFill>
                  <a:srgbClr val="002060"/>
                </a:solidFill>
              </a:rPr>
              <a:t>veidošanā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69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Izsaku pateicību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altLang="en-US" b="1" dirty="0" smtClean="0">
                <a:solidFill>
                  <a:srgbClr val="002060"/>
                </a:solidFill>
              </a:rPr>
              <a:t>7.b klases skolēniem par piedalīšanos skolas, novada un republikas pasākumos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īvs">
  <a:themeElements>
    <a:clrScheme name="Administratīvs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Administratīvs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ministratīv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335</Words>
  <Application>Microsoft Office PowerPoint</Application>
  <PresentationFormat>On-screen Show (4:3)</PresentationFormat>
  <Paragraphs>74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Century Gothic</vt:lpstr>
      <vt:lpstr>Courier New</vt:lpstr>
      <vt:lpstr>Palatino Linotype</vt:lpstr>
      <vt:lpstr>Administratīvs</vt:lpstr>
      <vt:lpstr>LABO DARBU KRĀTUVE</vt:lpstr>
      <vt:lpstr>LABO DARBU KOKS</vt:lpstr>
      <vt:lpstr>LABO DARBU KOKS</vt:lpstr>
      <vt:lpstr>PowerPoint Presentation</vt:lpstr>
      <vt:lpstr>PowerPoint Presentation</vt:lpstr>
      <vt:lpstr>PowerPoint Presentation</vt:lpstr>
      <vt:lpstr>PowerPoint Presentation</vt:lpstr>
      <vt:lpstr>Krāslavas pamatskolas   7.b klase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Zēni aktīvi piedalījās  skolas pasākumos</vt:lpstr>
      <vt:lpstr>Ugunsdzēsēju sacensības</vt:lpstr>
      <vt:lpstr>PowerPoint Presentation</vt:lpstr>
      <vt:lpstr>PowerPoint Presentation</vt:lpstr>
      <vt:lpstr>PowerPoint Presentation</vt:lpstr>
      <vt:lpstr>PowerPoint Presentation</vt:lpstr>
      <vt:lpstr>Rakstījām vēstules Sargeņģelim </vt:lpstr>
      <vt:lpstr>Piedalījāmies  dzīvesstāstu konkursā „Mans labais darbs”</vt:lpstr>
      <vt:lpstr>Piedalījāmies fotokonkursā  «Mana un Tava pilsēta»</vt:lpstr>
      <vt:lpstr>PowerPoint Presentation</vt:lpstr>
      <vt:lpstr>Piedalījāmies V Gaismas svētku noslēguma pasākumā-koncertā     „Gaisā smaržo piparkūkas”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Sagatavojām pansionātam «Priede» apsveikuma kartiņas un eņģelīšus </vt:lpstr>
      <vt:lpstr>PowerPoint Presentation</vt:lpstr>
      <vt:lpstr>Mācāmies pateikt labus vārdus klasesbiedriem un apsveikt viņus</vt:lpstr>
      <vt:lpstr>PowerPoint Presentation</vt:lpstr>
      <vt:lpstr>PowerPoint Presentation</vt:lpstr>
      <vt:lpstr>PowerPoint Presentation</vt:lpstr>
      <vt:lpstr>PIEDALĪJĀMIES SKOLAS PASĀKUMOS</vt:lpstr>
      <vt:lpstr>Gatavojamies Ziemassvētku                               svinēšanai </vt:lpstr>
      <vt:lpstr>Ziemassvētku                              festivāls </vt:lpstr>
      <vt:lpstr>PowerPoint Presentation</vt:lpstr>
      <vt:lpstr>Apmeklējām muzeju</vt:lpstr>
      <vt:lpstr>Mārtiņdienas konkurss</vt:lpstr>
      <vt:lpstr>PowerPoint Presentation</vt:lpstr>
      <vt:lpstr>«LABO DARBU» REZULTĀTS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  Jurim Jermakam  par palīdzību  «Labo darbu koku» veidošanā</vt:lpstr>
      <vt:lpstr>Izsaku pateicību  7.b klases skolēniem par piedalīšanos skolas, novada un republikas pasākumos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Comp</dc:creator>
  <cp:lastModifiedBy>Taivo Trams</cp:lastModifiedBy>
  <cp:revision>40</cp:revision>
  <dcterms:created xsi:type="dcterms:W3CDTF">2014-02-19T19:21:02Z</dcterms:created>
  <dcterms:modified xsi:type="dcterms:W3CDTF">2014-03-27T11:03:42Z</dcterms:modified>
</cp:coreProperties>
</file>