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7" r:id="rId6"/>
    <p:sldId id="370" r:id="rId7"/>
    <p:sldId id="371" r:id="rId8"/>
    <p:sldId id="262" r:id="rId9"/>
    <p:sldId id="372" r:id="rId10"/>
    <p:sldId id="283" r:id="rId11"/>
    <p:sldId id="284" r:id="rId12"/>
    <p:sldId id="376" r:id="rId13"/>
    <p:sldId id="268" r:id="rId14"/>
    <p:sldId id="348" r:id="rId15"/>
    <p:sldId id="374" r:id="rId16"/>
    <p:sldId id="259" r:id="rId17"/>
    <p:sldId id="294" r:id="rId18"/>
    <p:sldId id="260" r:id="rId19"/>
    <p:sldId id="261" r:id="rId20"/>
    <p:sldId id="307" r:id="rId21"/>
    <p:sldId id="306" r:id="rId22"/>
    <p:sldId id="305" r:id="rId23"/>
    <p:sldId id="309" r:id="rId24"/>
    <p:sldId id="308" r:id="rId25"/>
    <p:sldId id="295" r:id="rId26"/>
    <p:sldId id="310" r:id="rId27"/>
    <p:sldId id="377" r:id="rId28"/>
    <p:sldId id="301" r:id="rId29"/>
    <p:sldId id="303" r:id="rId30"/>
    <p:sldId id="302" r:id="rId31"/>
    <p:sldId id="378" r:id="rId32"/>
    <p:sldId id="292" r:id="rId33"/>
    <p:sldId id="320" r:id="rId34"/>
    <p:sldId id="293" r:id="rId35"/>
    <p:sldId id="316" r:id="rId36"/>
    <p:sldId id="317" r:id="rId37"/>
    <p:sldId id="318" r:id="rId38"/>
    <p:sldId id="354" r:id="rId39"/>
    <p:sldId id="323" r:id="rId40"/>
    <p:sldId id="353" r:id="rId41"/>
    <p:sldId id="324" r:id="rId42"/>
    <p:sldId id="313" r:id="rId43"/>
    <p:sldId id="373" r:id="rId44"/>
    <p:sldId id="315" r:id="rId45"/>
    <p:sldId id="311" r:id="rId46"/>
    <p:sldId id="312" r:id="rId47"/>
    <p:sldId id="328" r:id="rId48"/>
    <p:sldId id="314" r:id="rId49"/>
    <p:sldId id="360" r:id="rId50"/>
    <p:sldId id="321" r:id="rId51"/>
    <p:sldId id="325" r:id="rId52"/>
    <p:sldId id="326" r:id="rId53"/>
    <p:sldId id="327" r:id="rId54"/>
    <p:sldId id="375" r:id="rId55"/>
    <p:sldId id="379" r:id="rId56"/>
    <p:sldId id="319" r:id="rId57"/>
    <p:sldId id="330" r:id="rId58"/>
    <p:sldId id="331" r:id="rId59"/>
    <p:sldId id="332" r:id="rId60"/>
    <p:sldId id="333" r:id="rId61"/>
    <p:sldId id="334" r:id="rId62"/>
    <p:sldId id="380" r:id="rId63"/>
    <p:sldId id="281" r:id="rId64"/>
    <p:sldId id="339" r:id="rId65"/>
    <p:sldId id="335" r:id="rId66"/>
    <p:sldId id="282" r:id="rId67"/>
    <p:sldId id="337" r:id="rId68"/>
    <p:sldId id="322" r:id="rId69"/>
    <p:sldId id="338" r:id="rId70"/>
    <p:sldId id="340" r:id="rId71"/>
    <p:sldId id="343" r:id="rId72"/>
    <p:sldId id="341" r:id="rId73"/>
    <p:sldId id="342" r:id="rId74"/>
    <p:sldId id="349" r:id="rId75"/>
    <p:sldId id="344" r:id="rId76"/>
    <p:sldId id="329" r:id="rId77"/>
    <p:sldId id="345" r:id="rId78"/>
    <p:sldId id="346" r:id="rId79"/>
    <p:sldId id="347" r:id="rId80"/>
    <p:sldId id="264" r:id="rId81"/>
    <p:sldId id="265" r:id="rId82"/>
    <p:sldId id="266" r:id="rId83"/>
    <p:sldId id="267" r:id="rId84"/>
    <p:sldId id="381" r:id="rId85"/>
    <p:sldId id="269" r:id="rId86"/>
    <p:sldId id="270" r:id="rId87"/>
    <p:sldId id="271" r:id="rId88"/>
    <p:sldId id="272" r:id="rId89"/>
    <p:sldId id="273" r:id="rId90"/>
    <p:sldId id="275" r:id="rId91"/>
    <p:sldId id="274" r:id="rId92"/>
    <p:sldId id="277" r:id="rId93"/>
    <p:sldId id="278" r:id="rId94"/>
    <p:sldId id="279" r:id="rId95"/>
    <p:sldId id="276" r:id="rId96"/>
    <p:sldId id="280" r:id="rId97"/>
    <p:sldId id="356" r:id="rId98"/>
    <p:sldId id="357" r:id="rId99"/>
    <p:sldId id="358" r:id="rId100"/>
    <p:sldId id="359" r:id="rId101"/>
    <p:sldId id="382" r:id="rId102"/>
    <p:sldId id="286" r:id="rId103"/>
    <p:sldId id="287" r:id="rId104"/>
    <p:sldId id="288" r:id="rId105"/>
    <p:sldId id="289" r:id="rId106"/>
    <p:sldId id="351" r:id="rId107"/>
    <p:sldId id="290" r:id="rId108"/>
    <p:sldId id="291" r:id="rId109"/>
    <p:sldId id="352" r:id="rId110"/>
    <p:sldId id="362" r:id="rId11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E0E"/>
    <a:srgbClr val="A34511"/>
    <a:srgbClr val="3B2519"/>
    <a:srgbClr val="4D0B0B"/>
    <a:srgbClr val="3347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3" d="100"/>
          <a:sy n="43" d="100"/>
        </p:scale>
        <p:origin x="-1382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5" d="100"/>
        <a:sy n="3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presProps" Target="presProps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slide" Target="slides/slide107.xml"/><Relationship Id="rId115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290112076"/>
      </p:ext>
    </p:extLst>
  </p:cSld>
  <p:clrMapOvr>
    <a:masterClrMapping/>
  </p:clrMapOvr>
  <p:transition spd="slow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938640419"/>
      </p:ext>
    </p:extLst>
  </p:cSld>
  <p:clrMapOvr>
    <a:masterClrMapping/>
  </p:clrMapOvr>
  <p:transition spd="slow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1338142603"/>
      </p:ext>
    </p:extLst>
  </p:cSld>
  <p:clrMapOvr>
    <a:masterClrMapping/>
  </p:clrMapOvr>
  <p:transition spd="slow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1119652922"/>
      </p:ext>
    </p:extLst>
  </p:cSld>
  <p:clrMapOvr>
    <a:masterClrMapping/>
  </p:clrMapOvr>
  <p:transition spd="slow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2800363011"/>
      </p:ext>
    </p:extLst>
  </p:cSld>
  <p:clrMapOvr>
    <a:masterClrMapping/>
  </p:clrMapOvr>
  <p:transition spd="slow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891941268"/>
      </p:ext>
    </p:extLst>
  </p:cSld>
  <p:clrMapOvr>
    <a:masterClrMapping/>
  </p:clrMapOvr>
  <p:transition spd="slow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3024729736"/>
      </p:ext>
    </p:extLst>
  </p:cSld>
  <p:clrMapOvr>
    <a:masterClrMapping/>
  </p:clrMapOvr>
  <p:transition spd="slow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2668501703"/>
      </p:ext>
    </p:extLst>
  </p:cSld>
  <p:clrMapOvr>
    <a:masterClrMapping/>
  </p:clrMapOvr>
  <p:transition spd="slow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4095428232"/>
      </p:ext>
    </p:extLst>
  </p:cSld>
  <p:clrMapOvr>
    <a:masterClrMapping/>
  </p:clrMapOvr>
  <p:transition spd="slow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1761326089"/>
      </p:ext>
    </p:extLst>
  </p:cSld>
  <p:clrMapOvr>
    <a:masterClrMapping/>
  </p:clrMapOvr>
  <p:transition spd="slow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3683203350"/>
      </p:ext>
    </p:extLst>
  </p:cSld>
  <p:clrMapOvr>
    <a:masterClrMapping/>
  </p:clrMapOvr>
  <p:transition spd="slow" advTm="5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495078"/>
      </p:ext>
    </p:extLst>
  </p:cSld>
  <p:clrMapOvr>
    <a:masterClrMapping/>
  </p:clrMapOvr>
  <p:transition spd="slow" advTm="5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010550"/>
      </p:ext>
    </p:extLst>
  </p:cSld>
  <p:clrMapOvr>
    <a:masterClrMapping/>
  </p:clrMapOvr>
  <p:transition spd="slow" advTm="5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475356"/>
      </p:ext>
    </p:extLst>
  </p:cSld>
  <p:clrMapOvr>
    <a:masterClrMapping/>
  </p:clrMapOvr>
  <p:transition spd="slow" advTm="5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0913089"/>
      </p:ext>
    </p:extLst>
  </p:cSld>
  <p:clrMapOvr>
    <a:masterClrMapping/>
  </p:clrMapOvr>
  <p:transition spd="slow" advTm="5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2174586"/>
      </p:ext>
    </p:extLst>
  </p:cSld>
  <p:clrMapOvr>
    <a:masterClrMapping/>
  </p:clrMapOvr>
  <p:transition spd="slow" advTm="5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8615436"/>
      </p:ext>
    </p:extLst>
  </p:cSld>
  <p:clrMapOvr>
    <a:masterClrMapping/>
  </p:clrMapOvr>
  <p:transition spd="slow" advTm="5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5150032"/>
      </p:ext>
    </p:extLst>
  </p:cSld>
  <p:clrMapOvr>
    <a:masterClrMapping/>
  </p:clrMapOvr>
  <p:transition spd="slow" advTm="5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6962539"/>
      </p:ext>
    </p:extLst>
  </p:cSld>
  <p:clrMapOvr>
    <a:masterClrMapping/>
  </p:clrMapOvr>
  <p:transition spd="slow" advTm="5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0355493"/>
      </p:ext>
    </p:extLst>
  </p:cSld>
  <p:clrMapOvr>
    <a:masterClrMapping/>
  </p:clrMapOvr>
  <p:transition spd="slow" advTm="500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2609496"/>
      </p:ext>
    </p:extLst>
  </p:cSld>
  <p:clrMapOvr>
    <a:masterClrMapping/>
  </p:clrMapOvr>
  <p:transition spd="slow" advTm="500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370681"/>
      </p:ext>
    </p:extLst>
  </p:cSld>
  <p:clrMapOvr>
    <a:masterClrMapping/>
  </p:clrMapOvr>
  <p:transition spd="slow" advTm="500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4917536"/>
      </p:ext>
    </p:extLst>
  </p:cSld>
  <p:clrMapOvr>
    <a:masterClrMapping/>
  </p:clrMapOvr>
  <p:transition spd="slow" advTm="500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0390762"/>
      </p:ext>
    </p:extLst>
  </p:cSld>
  <p:clrMapOvr>
    <a:masterClrMapping/>
  </p:clrMapOvr>
  <p:transition spd="slow" advTm="500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2522198"/>
      </p:ext>
    </p:extLst>
  </p:cSld>
  <p:clrMapOvr>
    <a:masterClrMapping/>
  </p:clrMapOvr>
  <p:transition spd="slow" advTm="5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3004162"/>
      </p:ext>
    </p:extLst>
  </p:cSld>
  <p:clrMapOvr>
    <a:masterClrMapping/>
  </p:clrMapOvr>
  <p:transition spd="slow" advTm="500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3539550"/>
      </p:ext>
    </p:extLst>
  </p:cSld>
  <p:clrMapOvr>
    <a:masterClrMapping/>
  </p:clrMapOvr>
  <p:transition spd="slow" advTm="500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1171099"/>
      </p:ext>
    </p:extLst>
  </p:cSld>
  <p:clrMapOvr>
    <a:masterClrMapping/>
  </p:clrMapOvr>
  <p:transition spd="slow" advTm="500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3986481"/>
      </p:ext>
    </p:extLst>
  </p:cSld>
  <p:clrMapOvr>
    <a:masterClrMapping/>
  </p:clrMapOvr>
  <p:transition spd="slow" advTm="500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53686"/>
      </p:ext>
    </p:extLst>
  </p:cSld>
  <p:clrMapOvr>
    <a:masterClrMapping/>
  </p:clrMapOvr>
  <p:transition spd="slow" advTm="5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4661363"/>
      </p:ext>
    </p:extLst>
  </p:cSld>
  <p:clrMapOvr>
    <a:masterClrMapping/>
  </p:clrMapOvr>
  <p:transition spd="slow" advTm="500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7841566"/>
      </p:ext>
    </p:extLst>
  </p:cSld>
  <p:clrMapOvr>
    <a:masterClrMapping/>
  </p:clrMapOvr>
  <p:transition spd="slow" advTm="500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6622313"/>
      </p:ext>
    </p:extLst>
  </p:cSld>
  <p:clrMapOvr>
    <a:masterClrMapping/>
  </p:clrMapOvr>
  <p:transition spd="slow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B41D-FFA5-4AA3-AB76-98E109876B71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3D42F-644B-4F97-83C6-7140FB33C38D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="" xmlns:p14="http://schemas.microsoft.com/office/powerpoint/2010/main" val="317939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655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B41D-FFA5-4AA3-AB76-98E109876B71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/>
              <a:t>2014.04.24.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3D42F-644B-4F97-83C6-7140FB33C38D}" type="slidenum">
              <a:rPr lang="lv-LV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605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12" Type="http://schemas.openxmlformats.org/officeDocument/2006/relationships/image" Target="../media/image13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png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3960440"/>
          </a:xfrm>
        </p:spPr>
        <p:txBody>
          <a:bodyPr>
            <a:noAutofit/>
          </a:bodyPr>
          <a:lstStyle/>
          <a:p>
            <a:pPr algn="r"/>
            <a:r>
              <a:rPr lang="lv-LV" sz="6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  <a:t>KRĀSLAVAS PAMATSKOLAS           PIEREDZE POZITĪVĀS </a:t>
            </a:r>
            <a:br>
              <a:rPr lang="lv-LV" sz="6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</a:br>
            <a:r>
              <a:rPr lang="lv-LV" sz="6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  <a:t>VIDES VEIDOŠANĀ</a:t>
            </a:r>
            <a:endParaRPr lang="lv-LV" sz="6000" b="1" dirty="0">
              <a:solidFill>
                <a:srgbClr val="660E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PhagsPa" pitchFamily="34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3536256" y="6005099"/>
            <a:ext cx="5607744" cy="836712"/>
          </a:xfrm>
        </p:spPr>
        <p:txBody>
          <a:bodyPr>
            <a:normAutofit/>
          </a:bodyPr>
          <a:lstStyle/>
          <a:p>
            <a:r>
              <a:rPr lang="lv-LV" sz="2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Krāslavas pamatskolas psiholoģe Velta </a:t>
            </a:r>
            <a:r>
              <a:rPr lang="lv-LV" sz="2000" b="1" dirty="0" err="1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Daņiļeviča</a:t>
            </a:r>
            <a:endParaRPr lang="lv-LV" sz="2000" b="1" dirty="0" smtClean="0">
              <a:solidFill>
                <a:srgbClr val="660E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v-LV" sz="2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Krāslavas pamatskolas skolotāja </a:t>
            </a:r>
            <a:r>
              <a:rPr lang="lv-LV" sz="2000" b="1" dirty="0" err="1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Jeļena</a:t>
            </a:r>
            <a:r>
              <a:rPr lang="lv-LV" sz="2000" b="1" dirty="0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sz="2000" b="1" dirty="0" err="1" smtClean="0">
                <a:solidFill>
                  <a:srgbClr val="660E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Japiņa</a:t>
            </a:r>
            <a:endParaRPr lang="lv-LV" sz="2000" b="1" dirty="0" smtClean="0">
              <a:solidFill>
                <a:srgbClr val="660E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v-LV" sz="2000" b="1" dirty="0">
              <a:solidFill>
                <a:srgbClr val="660E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2526546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64994952"/>
      </p:ext>
    </p:extLst>
  </p:cSld>
  <p:clrMapOvr>
    <a:masterClrMapping/>
  </p:clrMapOvr>
  <p:transition spd="slow" advTm="1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kolnieks\Desktop\ziimeejumi\children2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020" y="5134824"/>
            <a:ext cx="2195736" cy="16733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Skolnieks\Desktop\ziimeejumi\aceXygdc4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036" y="4605350"/>
            <a:ext cx="1506059" cy="2151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Skolnieks\Desktop\ziimeejumi\board-games-clipartkids-playing-a-board-game-clip-art---kids-playing-a-board-game-nalicvq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74417"/>
            <a:ext cx="1425972" cy="902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:\Users\Skolnieks\Desktop\ziimeejumi\children32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36937"/>
            <a:ext cx="809625" cy="1238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C:\Users\Skolnieks\Desktop\ziimeejumi\children24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431248"/>
            <a:ext cx="1080120" cy="1140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C:\Users\Skolnieks\Desktop\ziimeejumi\children30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217" y="5612128"/>
            <a:ext cx="942975" cy="942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C:\Users\Skolnieks\Desktop\ziimeejumi\children31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1" y="3584312"/>
            <a:ext cx="1175790" cy="18476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Skolnieks\Desktop\ziimeejumi\children14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115520"/>
            <a:ext cx="1101227" cy="16348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C:\Users\Skolnieks\Desktop\ziimeejumi\children6.gif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016" y="3854828"/>
            <a:ext cx="824744" cy="103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C:\Users\Skolnieks\Desktop\ziimeejumi\children5.gif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59348"/>
            <a:ext cx="769017" cy="10920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45" descr="C:\Users\Skolnieks\Desktop\ziimeejumi\children20 (1).gif"/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776" y="4170382"/>
            <a:ext cx="758224" cy="1047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43765032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303299_258026747635089_153901444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60648"/>
            <a:ext cx="5256584" cy="5933706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atvijas_sarkanais_krusc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60648"/>
            <a:ext cx="3816424" cy="3816424"/>
          </a:xfrm>
          <a:prstGeom prst="rect">
            <a:avLst/>
          </a:prstGeom>
        </p:spPr>
      </p:pic>
      <p:pic>
        <p:nvPicPr>
          <p:cNvPr id="4" name="Attēls 3" descr="red_cross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221088"/>
            <a:ext cx="7350845" cy="2459340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2736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8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SKOLAS SPICO TALANTU GALERIJA</a:t>
            </a:r>
            <a:endParaRPr lang="lv-LV" sz="8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2736"/>
            <a:ext cx="74888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SKOLAS  AKCIJAS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IMG_38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61689827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SKOLAS  KOLEKTĪVĀS SPĒLES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RADOŠĀS DARBNĪCAS UN IZSTĀDES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DSC_06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99080737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 descr="IMG_5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RADOŠĀS DARBNĪCAS AR VECĀKIEM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SKOLAS SPICO TALANTU ŠOVS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MINI KONCERTI UN DRAUDZĪBAS PĒCPUSDIENAS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61947929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00175074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4510525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7209604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0688"/>
            <a:ext cx="86044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7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KLAŠU AUDZINĀTĀJU AKTIVITĀTES</a:t>
            </a:r>
          </a:p>
          <a:p>
            <a:pPr algn="ctr"/>
            <a:r>
              <a:rPr lang="lv-LV" sz="9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“LABAIS KOKS”</a:t>
            </a:r>
            <a:endParaRPr lang="lv-LV" sz="9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3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Mēs</a:t>
            </a:r>
            <a:r>
              <a:rPr lang="lv-LV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sz="11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neesam </a:t>
            </a:r>
            <a:r>
              <a:rPr lang="lv-LV" sz="11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ideāli</a:t>
            </a:r>
            <a:r>
              <a:rPr lang="lv-LV" sz="115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lv-LV" sz="1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mēs</a:t>
            </a:r>
            <a:r>
              <a:rPr lang="lv-LV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sz="11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esam </a:t>
            </a:r>
            <a:r>
              <a:rPr lang="lv-LV" sz="11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unikāli!</a:t>
            </a:r>
            <a:endParaRPr lang="lv-LV" sz="11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2913296"/>
      </p:ext>
    </p:extLst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215008" y="1124744"/>
            <a:ext cx="8928992" cy="2304256"/>
          </a:xfrm>
        </p:spPr>
        <p:txBody>
          <a:bodyPr>
            <a:noAutofit/>
          </a:bodyPr>
          <a:lstStyle/>
          <a:p>
            <a:r>
              <a:rPr lang="lv-LV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  <a:t>Paldies </a:t>
            </a:r>
            <a:br>
              <a:rPr lang="lv-LV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</a:br>
            <a:r>
              <a:rPr lang="lv-LV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PhagsPa" pitchFamily="34" charset="0"/>
              </a:rPr>
              <a:t>par uzmanību!</a:t>
            </a:r>
            <a:endParaRPr lang="lv-LV" sz="9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PhagsPa" pitchFamily="34" charset="0"/>
            </a:endParaRPr>
          </a:p>
        </p:txBody>
      </p:sp>
      <p:pic>
        <p:nvPicPr>
          <p:cNvPr id="3078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450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Skolnieks\Desktop\ziimeejumi\2821hc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4" y="3797424"/>
            <a:ext cx="5292080" cy="42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0154251"/>
      </p:ext>
    </p:extLst>
  </p:cSld>
  <p:clrMapOvr>
    <a:masterClrMapping/>
  </p:clrMapOvr>
  <p:transition spd="slow" advTm="3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56</Words>
  <Application>Microsoft Office PowerPoint</Application>
  <PresentationFormat>Slaidrāde ekrānā (4:3)</PresentationFormat>
  <Paragraphs>14</Paragraphs>
  <Slides>108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3</vt:i4>
      </vt:variant>
      <vt:variant>
        <vt:lpstr>Slaidu virsraksti</vt:lpstr>
      </vt:variant>
      <vt:variant>
        <vt:i4>108</vt:i4>
      </vt:variant>
    </vt:vector>
  </HeadingPairs>
  <TitlesOfParts>
    <vt:vector size="111" baseType="lpstr">
      <vt:lpstr>Office tēma</vt:lpstr>
      <vt:lpstr>1_Office tēma</vt:lpstr>
      <vt:lpstr>2_Office tēma</vt:lpstr>
      <vt:lpstr>KRĀSLAVAS PAMATSKOLAS           PIEREDZE POZITĪVĀS  VIDES VEIDOŠANĀ</vt:lpstr>
      <vt:lpstr>Slaids 2</vt:lpstr>
      <vt:lpstr>Slaids 3</vt:lpstr>
      <vt:lpstr>Slaids 4</vt:lpstr>
      <vt:lpstr>Slaids 5</vt:lpstr>
      <vt:lpstr>Slaids 6</vt:lpstr>
      <vt:lpstr>Slaids 7</vt:lpstr>
      <vt:lpstr>Slaids 8</vt:lpstr>
      <vt:lpstr>Slaids 9</vt:lpstr>
      <vt:lpstr>Slaids 10</vt:lpstr>
      <vt:lpstr>Slaids 11</vt:lpstr>
      <vt:lpstr>Slaids 12</vt:lpstr>
      <vt:lpstr>Slaids 13</vt:lpstr>
      <vt:lpstr>Slaids 14</vt:lpstr>
      <vt:lpstr>Slaids 15</vt:lpstr>
      <vt:lpstr>Slaids 16</vt:lpstr>
      <vt:lpstr>Slaids 17</vt:lpstr>
      <vt:lpstr>Slaids 18</vt:lpstr>
      <vt:lpstr>Slaids 19</vt:lpstr>
      <vt:lpstr>Slaids 20</vt:lpstr>
      <vt:lpstr>Slaids 21</vt:lpstr>
      <vt:lpstr>Slaids 22</vt:lpstr>
      <vt:lpstr>Slaids 23</vt:lpstr>
      <vt:lpstr>Slaids 24</vt:lpstr>
      <vt:lpstr>Slaids 25</vt:lpstr>
      <vt:lpstr>Slaids 26</vt:lpstr>
      <vt:lpstr>Slaids 27</vt:lpstr>
      <vt:lpstr>Slaids 28</vt:lpstr>
      <vt:lpstr>Slaids 29</vt:lpstr>
      <vt:lpstr>Slaids 30</vt:lpstr>
      <vt:lpstr>Slaids 31</vt:lpstr>
      <vt:lpstr>Slaids 32</vt:lpstr>
      <vt:lpstr>Slaids 33</vt:lpstr>
      <vt:lpstr>Slaids 34</vt:lpstr>
      <vt:lpstr>Slaids 35</vt:lpstr>
      <vt:lpstr>Slaids 36</vt:lpstr>
      <vt:lpstr>Slaids 37</vt:lpstr>
      <vt:lpstr>Slaids 38</vt:lpstr>
      <vt:lpstr>Slaids 39</vt:lpstr>
      <vt:lpstr>Slaids 40</vt:lpstr>
      <vt:lpstr>Slaids 41</vt:lpstr>
      <vt:lpstr>Slaids 42</vt:lpstr>
      <vt:lpstr>Slaids 43</vt:lpstr>
      <vt:lpstr>Slaids 44</vt:lpstr>
      <vt:lpstr>Slaids 45</vt:lpstr>
      <vt:lpstr>Slaids 46</vt:lpstr>
      <vt:lpstr>Slaids 47</vt:lpstr>
      <vt:lpstr>Slaids 48</vt:lpstr>
      <vt:lpstr>Slaids 49</vt:lpstr>
      <vt:lpstr>Slaids 50</vt:lpstr>
      <vt:lpstr>Slaids 51</vt:lpstr>
      <vt:lpstr>Slaids 52</vt:lpstr>
      <vt:lpstr>Slaids 53</vt:lpstr>
      <vt:lpstr>Slaids 54</vt:lpstr>
      <vt:lpstr>Slaids 55</vt:lpstr>
      <vt:lpstr>Slaids 56</vt:lpstr>
      <vt:lpstr>Slaids 57</vt:lpstr>
      <vt:lpstr>Slaids 58</vt:lpstr>
      <vt:lpstr>Slaids 59</vt:lpstr>
      <vt:lpstr>Slaids 60</vt:lpstr>
      <vt:lpstr>Slaids 61</vt:lpstr>
      <vt:lpstr>Slaids 62</vt:lpstr>
      <vt:lpstr>Slaids 63</vt:lpstr>
      <vt:lpstr>Slaids 64</vt:lpstr>
      <vt:lpstr>Slaids 65</vt:lpstr>
      <vt:lpstr>Slaids 66</vt:lpstr>
      <vt:lpstr>Slaids 67</vt:lpstr>
      <vt:lpstr>Slaids 68</vt:lpstr>
      <vt:lpstr>Slaids 69</vt:lpstr>
      <vt:lpstr>Slaids 70</vt:lpstr>
      <vt:lpstr>Slaids 71</vt:lpstr>
      <vt:lpstr>Slaids 72</vt:lpstr>
      <vt:lpstr>Slaids 73</vt:lpstr>
      <vt:lpstr>Slaids 74</vt:lpstr>
      <vt:lpstr>Slaids 75</vt:lpstr>
      <vt:lpstr>Slaids 76</vt:lpstr>
      <vt:lpstr>Slaids 77</vt:lpstr>
      <vt:lpstr>Slaids 78</vt:lpstr>
      <vt:lpstr>Slaids 79</vt:lpstr>
      <vt:lpstr>Slaids 80</vt:lpstr>
      <vt:lpstr>Slaids 81</vt:lpstr>
      <vt:lpstr>Slaids 82</vt:lpstr>
      <vt:lpstr>Slaids 83</vt:lpstr>
      <vt:lpstr>Slaids 84</vt:lpstr>
      <vt:lpstr>Slaids 85</vt:lpstr>
      <vt:lpstr>Slaids 86</vt:lpstr>
      <vt:lpstr>Slaids 87</vt:lpstr>
      <vt:lpstr>Slaids 88</vt:lpstr>
      <vt:lpstr>Slaids 89</vt:lpstr>
      <vt:lpstr>Slaids 90</vt:lpstr>
      <vt:lpstr>Slaids 91</vt:lpstr>
      <vt:lpstr>Slaids 92</vt:lpstr>
      <vt:lpstr>Slaids 93</vt:lpstr>
      <vt:lpstr>Slaids 94</vt:lpstr>
      <vt:lpstr>Slaids 95</vt:lpstr>
      <vt:lpstr>Slaids 96</vt:lpstr>
      <vt:lpstr>Slaids 97</vt:lpstr>
      <vt:lpstr>Slaids 98</vt:lpstr>
      <vt:lpstr>Slaids 99</vt:lpstr>
      <vt:lpstr>Slaids 100</vt:lpstr>
      <vt:lpstr>Slaids 101</vt:lpstr>
      <vt:lpstr>Slaids 102</vt:lpstr>
      <vt:lpstr>Slaids 103</vt:lpstr>
      <vt:lpstr>Slaids 104</vt:lpstr>
      <vt:lpstr>Slaids 105</vt:lpstr>
      <vt:lpstr>Slaids 106</vt:lpstr>
      <vt:lpstr>Slaids 107</vt:lpstr>
      <vt:lpstr>Paldies  par uzmanību!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KRĀSLAVAS PAMATSKOLAS PIEREDZE POZITĪVĀS  VIDES VEIDOŠANĀ</dc:title>
  <dc:creator>Skolnieks</dc:creator>
  <cp:lastModifiedBy>Biruta</cp:lastModifiedBy>
  <cp:revision>61</cp:revision>
  <dcterms:created xsi:type="dcterms:W3CDTF">2014-04-23T08:31:30Z</dcterms:created>
  <dcterms:modified xsi:type="dcterms:W3CDTF">2014-04-24T15:30:40Z</dcterms:modified>
</cp:coreProperties>
</file>