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7" r:id="rId3"/>
    <p:sldId id="257" r:id="rId4"/>
    <p:sldId id="279" r:id="rId5"/>
    <p:sldId id="259" r:id="rId6"/>
    <p:sldId id="260" r:id="rId7"/>
    <p:sldId id="261" r:id="rId8"/>
    <p:sldId id="296" r:id="rId9"/>
    <p:sldId id="281" r:id="rId10"/>
    <p:sldId id="263" r:id="rId11"/>
    <p:sldId id="264" r:id="rId12"/>
    <p:sldId id="280" r:id="rId13"/>
    <p:sldId id="270" r:id="rId14"/>
    <p:sldId id="282" r:id="rId15"/>
    <p:sldId id="288" r:id="rId16"/>
    <p:sldId id="304" r:id="rId17"/>
    <p:sldId id="287" r:id="rId18"/>
    <p:sldId id="291" r:id="rId19"/>
    <p:sldId id="273" r:id="rId20"/>
    <p:sldId id="297" r:id="rId21"/>
    <p:sldId id="300" r:id="rId22"/>
    <p:sldId id="301" r:id="rId23"/>
    <p:sldId id="302" r:id="rId24"/>
    <p:sldId id="30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C75EC35-1A26-474C-9BDC-FAD09FD04152}" type="datetimeFigureOut">
              <a:rPr lang="ru-RU" smtClean="0"/>
              <a:pPr/>
              <a:t>06.03.2012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668818A-93BA-4B94-A4AA-6B0DEBF2A9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2428868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lv-LV" sz="6600" dirty="0" smtClean="0"/>
              <a:t>Mājas </a:t>
            </a:r>
            <a:r>
              <a:rPr lang="lv-LV" sz="6600" dirty="0" smtClean="0"/>
              <a:t>gariņa</a:t>
            </a:r>
            <a:r>
              <a:rPr lang="en-US" sz="6600" dirty="0" smtClean="0"/>
              <a:t> </a:t>
            </a:r>
            <a:r>
              <a:rPr lang="lv-LV" sz="6600" dirty="0" smtClean="0"/>
              <a:t>dzimšanas  </a:t>
            </a:r>
            <a:r>
              <a:rPr lang="lv-LV" sz="6600" dirty="0" smtClean="0"/>
              <a:t>diena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lv-LV" dirty="0" smtClean="0"/>
              <a:t>Krāslavas Varavīksnes vidusskola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428728" y="214290"/>
            <a:ext cx="7498080" cy="135732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lv-LV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Katru gadu, 1. aprīlī </a:t>
            </a:r>
            <a:r>
              <a:rPr lang="lv-LV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mūsu skolā notiek </a:t>
            </a:r>
            <a:r>
              <a:rPr lang="lv-LV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“Mājas gariņa diena”.</a:t>
            </a:r>
            <a:endParaRPr lang="lv-LV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Documents and Settings\skolnieks_2\Desktop\New Folder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14488"/>
            <a:ext cx="5438188" cy="40873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skolnieks_2\Desktop\New Folder\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412776"/>
            <a:ext cx="3960440" cy="2977221"/>
          </a:xfrm>
          <a:prstGeom prst="rect">
            <a:avLst/>
          </a:prstGeom>
          <a:noFill/>
        </p:spPr>
      </p:pic>
      <p:pic>
        <p:nvPicPr>
          <p:cNvPr id="2051" name="Picture 3" descr="C:\Documents and Settings\skolnieks_2\Desktop\New Folder\4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60648"/>
            <a:ext cx="4076700" cy="3057525"/>
          </a:xfrm>
          <a:prstGeom prst="rect">
            <a:avLst/>
          </a:prstGeom>
          <a:noFill/>
        </p:spPr>
      </p:pic>
      <p:pic>
        <p:nvPicPr>
          <p:cNvPr id="2052" name="Picture 4" descr="C:\Documents and Settings\skolnieks_2\Desktop\New Folder\3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56992"/>
            <a:ext cx="4000500" cy="30194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85728"/>
            <a:ext cx="7498080" cy="623878"/>
          </a:xfrm>
        </p:spPr>
        <p:txBody>
          <a:bodyPr/>
          <a:lstStyle/>
          <a:p>
            <a:pPr>
              <a:buNone/>
            </a:pPr>
            <a:r>
              <a:rPr lang="lv-LV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Katrai klasei </a:t>
            </a:r>
            <a:r>
              <a:rPr lang="lv-LV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  jāizveido </a:t>
            </a:r>
            <a:r>
              <a:rPr lang="lv-LV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mājas gariņa māju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C:\Documents and Settings\skolnieks_2\Desktop\New Folder\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4114800" cy="3095625"/>
          </a:xfrm>
          <a:prstGeom prst="rect">
            <a:avLst/>
          </a:prstGeom>
          <a:noFill/>
        </p:spPr>
      </p:pic>
      <p:pic>
        <p:nvPicPr>
          <p:cNvPr id="5" name="Picture 2" descr="C:\Documents and Settings\skolnieks_2\Desktop\New Folder\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000108"/>
            <a:ext cx="3800475" cy="2847975"/>
          </a:xfrm>
          <a:prstGeom prst="rect">
            <a:avLst/>
          </a:prstGeom>
          <a:noFill/>
        </p:spPr>
      </p:pic>
      <p:pic>
        <p:nvPicPr>
          <p:cNvPr id="6" name="Picture 3" descr="C:\Documents and Settings\skolnieks_2\Desktop\New Folder\3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357694"/>
            <a:ext cx="2447925" cy="1838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kolnieks_2\Desktop\New Folder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928670"/>
            <a:ext cx="6669306" cy="481277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kolnieks_2\Desktop\New Folder\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156563"/>
            <a:ext cx="6761768" cy="505851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skolnieks_2\Desktop\New Folder\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00438"/>
            <a:ext cx="3888432" cy="2926243"/>
          </a:xfrm>
          <a:prstGeom prst="rect">
            <a:avLst/>
          </a:prstGeom>
          <a:noFill/>
        </p:spPr>
      </p:pic>
      <p:pic>
        <p:nvPicPr>
          <p:cNvPr id="6147" name="Picture 3" descr="C:\Documents and Settings\skolnieks_2\Desktop\New Folder\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7166"/>
            <a:ext cx="4206383" cy="31413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skolnieks_2\Desktop\New Folder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14290"/>
            <a:ext cx="4000528" cy="3078012"/>
          </a:xfrm>
          <a:prstGeom prst="rect">
            <a:avLst/>
          </a:prstGeom>
          <a:noFill/>
        </p:spPr>
      </p:pic>
      <p:pic>
        <p:nvPicPr>
          <p:cNvPr id="7171" name="Picture 3" descr="C:\Documents and Settings\skolnieks_2\Desktop\New Folder\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30960"/>
            <a:ext cx="3958730" cy="2992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85728"/>
            <a:ext cx="7498080" cy="112394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lv-L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Katram skolēnam </a:t>
            </a:r>
            <a:r>
              <a:rPr lang="lv-L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 jāizdomā savu </a:t>
            </a:r>
            <a:r>
              <a:rPr lang="lv-L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kostīmu.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714488"/>
            <a:ext cx="3457575" cy="4600575"/>
          </a:xfrm>
          <a:prstGeom prst="rect">
            <a:avLst/>
          </a:prstGeom>
          <a:noFill/>
        </p:spPr>
      </p:pic>
      <p:pic>
        <p:nvPicPr>
          <p:cNvPr id="5" name="Picture 4" descr="C:\Documents and Settings\Yes\Рабочий стол\Новая папка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643050"/>
            <a:ext cx="3495675" cy="4667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Documents and Settings\Yes\Рабочий стол\Новая папка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714356"/>
            <a:ext cx="7381875" cy="55435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:\1_aprili\DSCF4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857232"/>
            <a:ext cx="6643734" cy="498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Documents and Settings\Yes\Рабочий стол\Новая папка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857232"/>
            <a:ext cx="6953250" cy="52197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857232"/>
            <a:ext cx="7096125" cy="52482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Yes\Рабочий стол\Новая папка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14356"/>
            <a:ext cx="3762375" cy="5172076"/>
          </a:xfrm>
          <a:prstGeom prst="rect">
            <a:avLst/>
          </a:prstGeom>
          <a:noFill/>
        </p:spPr>
      </p:pic>
      <p:pic>
        <p:nvPicPr>
          <p:cNvPr id="3077" name="Picture 5" descr="C:\Documents and Settings\Yes\Рабочий стол\Новая папка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642918"/>
            <a:ext cx="3829050" cy="5295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928670"/>
            <a:ext cx="6762750" cy="52959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85728"/>
            <a:ext cx="4616875" cy="6143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857232"/>
            <a:ext cx="3895725" cy="5076825"/>
          </a:xfrm>
          <a:prstGeom prst="rect">
            <a:avLst/>
          </a:prstGeom>
          <a:noFill/>
        </p:spPr>
      </p:pic>
      <p:pic>
        <p:nvPicPr>
          <p:cNvPr id="7173" name="Picture 5" descr="C:\Documents and Settings\Yes\Рабочий стол\Новая папка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857232"/>
            <a:ext cx="3933825" cy="5334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14356"/>
            <a:ext cx="7315200" cy="5324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Yes\Рабочий стол\Новая папка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642918"/>
            <a:ext cx="7429500" cy="5324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sz="5300" b="1" dirty="0" smtClean="0"/>
              <a:t>Mielasts mājas gariņam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285860"/>
            <a:ext cx="6500858" cy="4884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v-LV" sz="4400" b="1" dirty="0" smtClean="0"/>
              <a:t>Dienas nobeiguma jautras stafetes un konkursi!</a:t>
            </a:r>
            <a:endParaRPr lang="ru-RU" sz="4400" b="1" dirty="0"/>
          </a:p>
        </p:txBody>
      </p:sp>
      <p:pic>
        <p:nvPicPr>
          <p:cNvPr id="5" name="Picture 3" descr="C:\Documents and Settings\Yes\Рабочий стол\Новая папка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255443" cy="3214710"/>
          </a:xfrm>
          <a:prstGeom prst="rect">
            <a:avLst/>
          </a:prstGeom>
          <a:noFill/>
        </p:spPr>
      </p:pic>
      <p:pic>
        <p:nvPicPr>
          <p:cNvPr id="6" name="Picture 2" descr="C:\Documents and Settings\Yes\Рабочий стол\Новая папка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143248"/>
            <a:ext cx="4238625" cy="3190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Yes\Рабочий стол\Новая папка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71480"/>
            <a:ext cx="6816994" cy="5110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v-LV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Prezentāciju veidoja </a:t>
            </a:r>
            <a:r>
              <a:rPr lang="lv-LV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Kraslavas Varavīksnes vidusskolas parlaments.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22230" y="2643182"/>
            <a:ext cx="6621770" cy="2286000"/>
          </a:xfrm>
        </p:spPr>
        <p:txBody>
          <a:bodyPr/>
          <a:lstStyle/>
          <a:p>
            <a:r>
              <a:rPr lang="lv-LV" dirty="0" smtClean="0"/>
              <a:t>Paldies par uzmanību.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230</TotalTime>
  <Words>56</Words>
  <Application>Microsoft Office PowerPoint</Application>
  <PresentationFormat>On-screen Show (4:3)</PresentationFormat>
  <Paragraphs>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Солнцестояние</vt:lpstr>
      <vt:lpstr>Mājas gariņa dzimšanas  diena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Mielasts mājas gariņam </vt:lpstr>
      <vt:lpstr>Dienas nobeiguma jautras stafetes un konkursi!</vt:lpstr>
      <vt:lpstr>Slide 22</vt:lpstr>
      <vt:lpstr>Slide 23</vt:lpstr>
      <vt:lpstr>Paldies par uzmanību.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YES</dc:creator>
  <cp:lastModifiedBy>Skolnieks</cp:lastModifiedBy>
  <cp:revision>35</cp:revision>
  <dcterms:created xsi:type="dcterms:W3CDTF">2012-02-22T19:34:08Z</dcterms:created>
  <dcterms:modified xsi:type="dcterms:W3CDTF">2012-03-06T13:27:12Z</dcterms:modified>
</cp:coreProperties>
</file>