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1" r:id="rId2"/>
    <p:sldId id="274" r:id="rId3"/>
    <p:sldId id="270" r:id="rId4"/>
    <p:sldId id="266" r:id="rId5"/>
    <p:sldId id="269" r:id="rId6"/>
    <p:sldId id="263" r:id="rId7"/>
    <p:sldId id="259" r:id="rId8"/>
    <p:sldId id="258" r:id="rId9"/>
    <p:sldId id="268" r:id="rId10"/>
    <p:sldId id="264" r:id="rId11"/>
    <p:sldId id="272" r:id="rId12"/>
    <p:sldId id="273" r:id="rId13"/>
    <p:sldId id="25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8"/>
    <p:restoredTop sz="80284"/>
  </p:normalViewPr>
  <p:slideViewPr>
    <p:cSldViewPr snapToGrid="0" snapToObjects="1">
      <p:cViewPr varScale="1">
        <p:scale>
          <a:sx n="93" d="100"/>
          <a:sy n="93" d="100"/>
        </p:scale>
        <p:origin x="11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A159D-E98B-C94D-A545-1A5B5CB45648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98185-F311-8E46-96F2-EFDD2A08C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8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Pēdējo</a:t>
            </a:r>
            <a:r>
              <a:rPr lang="en-US" dirty="0"/>
              <a:t> 6 </a:t>
            </a:r>
            <a:r>
              <a:rPr lang="en-US" dirty="0" err="1"/>
              <a:t>mēnešu</a:t>
            </a:r>
            <a:r>
              <a:rPr lang="en-US" dirty="0"/>
              <a:t> </a:t>
            </a:r>
            <a:r>
              <a:rPr lang="en-US" dirty="0" err="1"/>
              <a:t>laikā</a:t>
            </a:r>
            <a:r>
              <a:rPr lang="en-US" dirty="0"/>
              <a:t> </a:t>
            </a:r>
            <a:r>
              <a:rPr lang="en-US" dirty="0" err="1"/>
              <a:t>Jūsu</a:t>
            </a:r>
            <a:r>
              <a:rPr lang="en-US" dirty="0"/>
              <a:t> </a:t>
            </a:r>
            <a:r>
              <a:rPr lang="en-US" dirty="0" err="1"/>
              <a:t>pirmā</a:t>
            </a:r>
            <a:r>
              <a:rPr lang="en-US" dirty="0"/>
              <a:t> </a:t>
            </a:r>
            <a:r>
              <a:rPr lang="en-US" dirty="0" err="1"/>
              <a:t>reize</a:t>
            </a:r>
            <a:r>
              <a:rPr lang="en-US" dirty="0"/>
              <a:t>!</a:t>
            </a:r>
          </a:p>
          <a:p>
            <a:r>
              <a:rPr lang="en-US" dirty="0" err="1"/>
              <a:t>Ar</a:t>
            </a:r>
            <a:r>
              <a:rPr lang="en-US" dirty="0"/>
              <a:t> ko </a:t>
            </a:r>
            <a:r>
              <a:rPr lang="en-US" dirty="0" err="1"/>
              <a:t>saskārāties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98185-F311-8E46-96F2-EFDD2A08CC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01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98185-F311-8E46-96F2-EFDD2A08CC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0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Mani </a:t>
            </a:r>
            <a:r>
              <a:rPr lang="en-US" dirty="0" err="1"/>
              <a:t>sauc</a:t>
            </a:r>
            <a:r>
              <a:rPr lang="en-US" dirty="0"/>
              <a:t> </a:t>
            </a:r>
            <a:r>
              <a:rPr lang="en-US" dirty="0" err="1"/>
              <a:t>Mārtiņš</a:t>
            </a:r>
            <a:r>
              <a:rPr lang="en-US" dirty="0"/>
              <a:t> – </a:t>
            </a:r>
            <a:r>
              <a:rPr lang="en-US" dirty="0" err="1"/>
              <a:t>tētis</a:t>
            </a:r>
            <a:r>
              <a:rPr lang="en-US" dirty="0"/>
              <a:t> </a:t>
            </a:r>
            <a:r>
              <a:rPr lang="en-US" dirty="0" err="1"/>
              <a:t>amatieris</a:t>
            </a:r>
            <a:r>
              <a:rPr lang="en-US" dirty="0"/>
              <a:t>, </a:t>
            </a:r>
            <a:r>
              <a:rPr lang="en-US" dirty="0" err="1"/>
              <a:t>aktīvs</a:t>
            </a:r>
            <a:r>
              <a:rPr lang="en-US" dirty="0"/>
              <a:t> </a:t>
            </a:r>
            <a:r>
              <a:rPr lang="en-US" dirty="0" err="1"/>
              <a:t>pilsonis</a:t>
            </a:r>
            <a:r>
              <a:rPr lang="en-US" dirty="0"/>
              <a:t>, man nav </a:t>
            </a:r>
            <a:r>
              <a:rPr lang="en-US" dirty="0" err="1"/>
              <a:t>vienalga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Ja man </a:t>
            </a:r>
            <a:r>
              <a:rPr lang="en-US" dirty="0" err="1"/>
              <a:t>būtu</a:t>
            </a:r>
            <a:r>
              <a:rPr lang="en-US" dirty="0"/>
              <a:t> 2h es </a:t>
            </a:r>
            <a:r>
              <a:rPr lang="en-US" dirty="0" err="1"/>
              <a:t>pateiku</a:t>
            </a:r>
            <a:r>
              <a:rPr lang="en-US" dirty="0"/>
              <a:t> </a:t>
            </a:r>
            <a:r>
              <a:rPr lang="en-US" dirty="0" err="1"/>
              <a:t>visu</a:t>
            </a:r>
            <a:r>
              <a:rPr lang="en-US" dirty="0"/>
              <a:t> un </a:t>
            </a:r>
            <a:r>
              <a:rPr lang="en-US" dirty="0" err="1"/>
              <a:t>nepateiktu</a:t>
            </a:r>
            <a:r>
              <a:rPr lang="en-US" dirty="0"/>
              <a:t> </a:t>
            </a:r>
            <a:r>
              <a:rPr lang="en-US" dirty="0" err="1"/>
              <a:t>neko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Mēs</a:t>
            </a:r>
            <a:r>
              <a:rPr lang="en-US" dirty="0"/>
              <a:t> </a:t>
            </a:r>
            <a:r>
              <a:rPr lang="en-US" dirty="0" err="1"/>
              <a:t>zinām</a:t>
            </a:r>
            <a:r>
              <a:rPr lang="en-US" dirty="0"/>
              <a:t> </a:t>
            </a:r>
            <a:r>
              <a:rPr lang="en-US" dirty="0" err="1"/>
              <a:t>bērna</a:t>
            </a:r>
            <a:r>
              <a:rPr lang="en-US" dirty="0"/>
              <a:t> </a:t>
            </a:r>
            <a:r>
              <a:rPr lang="en-US" dirty="0" err="1"/>
              <a:t>ceļu</a:t>
            </a:r>
            <a:r>
              <a:rPr lang="en-US" dirty="0"/>
              <a:t> un </a:t>
            </a:r>
            <a:r>
              <a:rPr lang="en-US" dirty="0" err="1"/>
              <a:t>ceļus</a:t>
            </a:r>
            <a:r>
              <a:rPr lang="en-US" dirty="0"/>
              <a:t>, </a:t>
            </a:r>
            <a:r>
              <a:rPr lang="en-US" dirty="0" err="1"/>
              <a:t>taču</a:t>
            </a:r>
            <a:r>
              <a:rPr lang="en-US" dirty="0"/>
              <a:t> man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98185-F311-8E46-96F2-EFDD2A08CC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3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gribas</a:t>
            </a:r>
            <a:r>
              <a:rPr lang="en-US" dirty="0"/>
              <a:t> </a:t>
            </a:r>
            <a:r>
              <a:rPr lang="en-US" dirty="0" err="1"/>
              <a:t>izstāstīt</a:t>
            </a:r>
            <a:r>
              <a:rPr lang="en-US" dirty="0"/>
              <a:t> </a:t>
            </a:r>
            <a:r>
              <a:rPr lang="en-US" dirty="0" err="1"/>
              <a:t>kā</a:t>
            </a:r>
            <a:r>
              <a:rPr lang="en-US" dirty="0"/>
              <a:t> to </a:t>
            </a:r>
            <a:r>
              <a:rPr lang="en-US" dirty="0" err="1"/>
              <a:t>redz</a:t>
            </a:r>
            <a:r>
              <a:rPr lang="en-US" dirty="0"/>
              <a:t> </a:t>
            </a:r>
            <a:r>
              <a:rPr lang="en-US" dirty="0" err="1"/>
              <a:t>sieva</a:t>
            </a:r>
            <a:r>
              <a:rPr lang="en-US" dirty="0"/>
              <a:t> un </a:t>
            </a:r>
            <a:r>
              <a:rPr lang="en-US" dirty="0" err="1"/>
              <a:t>vīrs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saviem</a:t>
            </a:r>
            <a:r>
              <a:rPr lang="en-US" dirty="0"/>
              <a:t> </a:t>
            </a:r>
            <a:r>
              <a:rPr lang="en-US" dirty="0" err="1"/>
              <a:t>bērniem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mistisku</a:t>
            </a:r>
            <a:r>
              <a:rPr lang="en-US" dirty="0"/>
              <a:t> un </a:t>
            </a:r>
            <a:r>
              <a:rPr lang="en-US" dirty="0" err="1"/>
              <a:t>filozofisku</a:t>
            </a:r>
            <a:r>
              <a:rPr lang="en-US" dirty="0"/>
              <a:t> </a:t>
            </a:r>
            <a:r>
              <a:rPr lang="en-US" dirty="0" err="1"/>
              <a:t>nevēlos</a:t>
            </a:r>
            <a:r>
              <a:rPr lang="en-US" dirty="0"/>
              <a:t> </a:t>
            </a:r>
            <a:r>
              <a:rPr lang="en-US" dirty="0" err="1"/>
              <a:t>teikt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2h </a:t>
            </a:r>
            <a:r>
              <a:rPr lang="en-US" dirty="0" err="1"/>
              <a:t>vai</a:t>
            </a:r>
            <a:r>
              <a:rPr lang="en-US" dirty="0"/>
              <a:t> 15min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98185-F311-8E46-96F2-EFDD2A08CC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81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2h </a:t>
            </a:r>
            <a:r>
              <a:rPr lang="en-US" dirty="0" err="1"/>
              <a:t>vai</a:t>
            </a:r>
            <a:r>
              <a:rPr lang="en-US" dirty="0"/>
              <a:t> 15min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98185-F311-8E46-96F2-EFDD2A08CC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27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221425-E045-AD4D-BF95-22BCDEF34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FBCCA2-3B52-A241-B830-224BFA994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0D3E78-685C-E94E-B8C8-94B1C9F4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48CABB-A166-E843-A24E-B1FB0F78E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EE4D07-1811-5A4D-827E-1C89F436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2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DCD935-539E-6D46-A421-785F1D11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45511C-FA0C-084B-8027-DC03ACFC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EE059C-D6C0-FD4C-A9D0-9FC542D5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EFD09B-0698-1F4D-BA89-4728A2A4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14118A-B2F6-FF40-AB0A-7673D690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9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369430-0092-2B41-B8AF-57CE2AE6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BC9E468-6B13-5648-A3E3-98355160C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5E0812-CE47-A84B-A08E-EC1CCC76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FE09D3-7AEA-FB42-A517-B36FB2EF9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80B711-7EF9-D342-B015-CE80D9B0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8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99146F-97B0-5A4B-8CDC-5FCCC1D6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67BAB6-7089-7247-AD38-22BACB266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F01914-75BE-7F41-B698-0BF3D0DBD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80A7505-A13A-EE4F-9B49-13DFC8641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E05E59C-386C-AE48-A314-47C57CF44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87F49C8-3F18-F24F-8503-7517B3FC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1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544C24-DAB9-2840-AE3F-00A7039C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FF63A8-6FBE-3443-B9EE-DF6E061D8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664930-53E0-C14C-B9CE-92A01A2A2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3AEB1B-D90B-8047-AAD5-B98FE72F1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A6C383A-2C45-344C-AA20-615F2DB48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6BACAF9-AB83-E746-B9AE-B3EB9FB9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F9CCF76-9BF7-8D44-A286-1946A7D5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73C196C-0A91-184A-ADEF-3C1A568B5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50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3445E2-B92A-5045-BABB-611BCD03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CD60CD2-0582-AE49-9A8D-6443112E7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AD27CF9-AABD-B440-A4AE-0CBB7650A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A28BABD-758B-1B4C-88AA-15CAC9E2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9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254A645-943C-5E4E-9DD3-75E8AFD2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4357F2C-1673-0843-BDAA-E5F3673E5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E49AEB5-81B0-0546-A30F-AFB18C4E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25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9A00F3-8762-F74D-9D9B-96BF97E2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A621A1-8DF9-1F41-8CE6-F084397BE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706A23-1889-C94C-A386-1BEB9C8A1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C45BC0F-1335-DA45-860A-5EF09133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EEEF06-708D-F142-BA2F-D9032DC20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3C94E2-CEC9-6447-8A8F-72F79FE9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09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965ED3-08C3-E842-BCA1-ADC1DA4B6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F50DF8E-F09F-CB40-9632-6769BA319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396F992-B196-E542-8904-2C950BA8D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97C334-1393-AB4B-90E1-E0F0E02AD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465D7A9-7179-EA49-BE33-9594D5A0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C9E1A6-3217-B447-8C78-15DE8F38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7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D9706A-53CB-1649-9549-DAB3E3DF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D10C2A7-3BE9-414B-A82D-9A9DCCA83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5CC67F-122E-324E-9509-0CB21A9A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3E65C3-E0C1-E64E-9B91-320F66B2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4879FC-3C33-404A-BF5C-07E68F90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1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0BBCE70-9CDF-484B-8372-A22D2361B7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38EA5A5-46E6-E546-9BD8-8C3E2FFB2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8996BC-75E2-334F-B929-1CA5B107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B82090-6FB2-CC47-8417-A35C4253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E672B1-1186-5447-8931-D8450D48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4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E667143-8A21-3E49-96EA-2243BB0C6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F98B09-57CA-114D-B1EF-AD1BA83A4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CD26-B2ED-3147-B49B-DDCE04B21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F0674-5064-B348-96F0-CEB0BA94BFD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D710FF-8348-3747-8A45-FC474F659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47639B-B10E-B947-8CF4-A671F926B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A904A-D0B3-D041-9B33-53A0B197E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5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89A880-92F0-FF4D-AD4D-DDF300690F4A}"/>
              </a:ext>
            </a:extLst>
          </p:cNvPr>
          <p:cNvSpPr txBox="1"/>
          <p:nvPr/>
        </p:nvSpPr>
        <p:spPr>
          <a:xfrm>
            <a:off x="0" y="243122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chemeClr val="bg1"/>
                </a:solidFill>
                <a:latin typeface="Montserrat" pitchFamily="2" charset="77"/>
              </a:rPr>
              <a:t>pirmā</a:t>
            </a:r>
            <a:r>
              <a:rPr lang="en-US" sz="96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en-US" sz="9600" b="1" dirty="0" err="1">
                <a:solidFill>
                  <a:schemeClr val="bg1"/>
                </a:solidFill>
                <a:latin typeface="Montserrat" pitchFamily="2" charset="77"/>
              </a:rPr>
              <a:t>reize</a:t>
            </a:r>
            <a:endParaRPr lang="en-US" sz="9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4D47E8C-C71C-6D46-BBFB-936B4741D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CC9F8B8-0D22-0B4B-8383-9AFD59B684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976" b="85855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874E02-2447-D448-AB3A-C813C9B7CC32}"/>
              </a:ext>
            </a:extLst>
          </p:cNvPr>
          <p:cNvSpPr txBox="1"/>
          <p:nvPr/>
        </p:nvSpPr>
        <p:spPr>
          <a:xfrm>
            <a:off x="783771" y="1842821"/>
            <a:ext cx="92587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solidFill>
                  <a:schemeClr val="bg1"/>
                </a:solidFill>
                <a:latin typeface="Montserrat" pitchFamily="2" charset="77"/>
              </a:rPr>
              <a:t>menti.com</a:t>
            </a:r>
            <a:endParaRPr lang="en-US" sz="96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3600" b="1" dirty="0" err="1">
                <a:solidFill>
                  <a:schemeClr val="bg1"/>
                </a:solidFill>
                <a:latin typeface="Montserrat" pitchFamily="2" charset="77"/>
              </a:rPr>
              <a:t>kods</a:t>
            </a:r>
            <a:r>
              <a:rPr lang="en-US" sz="3600" b="1" dirty="0">
                <a:solidFill>
                  <a:schemeClr val="bg1"/>
                </a:solidFill>
                <a:latin typeface="Montserrat" pitchFamily="2" charset="77"/>
              </a:rPr>
              <a:t>: </a:t>
            </a:r>
            <a:r>
              <a:rPr lang="en-US" sz="9600" b="1" dirty="0">
                <a:solidFill>
                  <a:schemeClr val="bg1"/>
                </a:solidFill>
                <a:latin typeface="Montserrat" pitchFamily="2" charset="77"/>
              </a:rPr>
              <a:t>79 90 65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F83A6B9-4096-724F-9F7B-2EECBC659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905" y="1140031"/>
            <a:ext cx="4801321" cy="4801321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39AD1B79-8479-4940-B779-D7618E84C0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418"/>
          <a:stretch/>
        </p:blipFill>
        <p:spPr>
          <a:xfrm>
            <a:off x="9143327" y="1933758"/>
            <a:ext cx="1810423" cy="31965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6282448-77B4-B249-82EE-244601E73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053"/>
            <a:ext cx="12192000" cy="559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08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89A880-92F0-FF4D-AD4D-DDF300690F4A}"/>
              </a:ext>
            </a:extLst>
          </p:cNvPr>
          <p:cNvSpPr txBox="1"/>
          <p:nvPr/>
        </p:nvSpPr>
        <p:spPr>
          <a:xfrm>
            <a:off x="0" y="243122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4800" b="1" dirty="0">
                <a:solidFill>
                  <a:schemeClr val="bg1"/>
                </a:solidFill>
                <a:latin typeface="Montserrat" pitchFamily="2" charset="77"/>
              </a:rPr>
              <a:t>Izaicinājumi bērna ceļā uz ģimeni</a:t>
            </a:r>
          </a:p>
        </p:txBody>
      </p:sp>
      <p:pic>
        <p:nvPicPr>
          <p:cNvPr id="3" name="Picture 2" descr="A picture containing bird, flower&#10;&#10;Description automatically generated">
            <a:extLst>
              <a:ext uri="{FF2B5EF4-FFF2-40B4-BE49-F238E27FC236}">
                <a16:creationId xmlns:a16="http://schemas.microsoft.com/office/drawing/2014/main" xmlns="" id="{4D40C810-3657-BB4E-A30F-F709E8DE5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2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89A880-92F0-FF4D-AD4D-DDF300690F4A}"/>
              </a:ext>
            </a:extLst>
          </p:cNvPr>
          <p:cNvSpPr txBox="1"/>
          <p:nvPr/>
        </p:nvSpPr>
        <p:spPr>
          <a:xfrm>
            <a:off x="0" y="243122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4800" b="1" strike="sngStrike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itchFamily="2" charset="77"/>
              </a:rPr>
              <a:t>Izaicinājumi bērna ceļā uz ģimeni</a:t>
            </a:r>
          </a:p>
          <a:p>
            <a:pPr algn="ctr"/>
            <a:r>
              <a:rPr lang="lv-LV" sz="4800" b="1" dirty="0">
                <a:solidFill>
                  <a:schemeClr val="bg1"/>
                </a:solidFill>
                <a:latin typeface="Montserrat" pitchFamily="2" charset="77"/>
              </a:rPr>
              <a:t>Izaicinājumi ģimenei ceļā uz bērnu</a:t>
            </a:r>
            <a:endParaRPr lang="en-US" sz="4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0" name="Picture 9" descr="A picture containing bird&#10;&#10;Description automatically generated">
            <a:extLst>
              <a:ext uri="{FF2B5EF4-FFF2-40B4-BE49-F238E27FC236}">
                <a16:creationId xmlns:a16="http://schemas.microsoft.com/office/drawing/2014/main" xmlns="" id="{80B9F39E-8091-5C40-88E6-CF5CD87DB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1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89A880-92F0-FF4D-AD4D-DDF300690F4A}"/>
              </a:ext>
            </a:extLst>
          </p:cNvPr>
          <p:cNvSpPr txBox="1"/>
          <p:nvPr/>
        </p:nvSpPr>
        <p:spPr>
          <a:xfrm>
            <a:off x="0" y="243122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Montserrat" pitchFamily="2" charset="77"/>
              </a:rPr>
              <a:t>2h vs 15min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F27E217-51C3-FC44-BD9C-AF2FA142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4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5D3C7C-4278-B847-BDD1-CF9164555141}"/>
              </a:ext>
            </a:extLst>
          </p:cNvPr>
          <p:cNvSpPr txBox="1"/>
          <p:nvPr/>
        </p:nvSpPr>
        <p:spPr>
          <a:xfrm>
            <a:off x="0" y="243122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chemeClr val="bg1"/>
                </a:solidFill>
                <a:latin typeface="Montserrat" pitchFamily="2" charset="77"/>
              </a:rPr>
              <a:t>otrā</a:t>
            </a:r>
            <a:r>
              <a:rPr lang="en-US" sz="96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en-US" sz="9600" b="1" dirty="0" err="1">
                <a:solidFill>
                  <a:schemeClr val="bg1"/>
                </a:solidFill>
                <a:latin typeface="Montserrat" pitchFamily="2" charset="77"/>
              </a:rPr>
              <a:t>reize</a:t>
            </a:r>
            <a:endParaRPr lang="en-US" sz="9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572DB91D-CF08-854C-B660-044852086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70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FC28B5-E6DE-454B-8518-A114A279FC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2B9411-CE9E-E049-AF3A-E78445DD690E}"/>
              </a:ext>
            </a:extLst>
          </p:cNvPr>
          <p:cNvSpPr txBox="1"/>
          <p:nvPr/>
        </p:nvSpPr>
        <p:spPr>
          <a:xfrm>
            <a:off x="0" y="3921823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solidFill>
                  <a:schemeClr val="bg1"/>
                </a:solidFill>
                <a:latin typeface="Montserrat" pitchFamily="2" charset="77"/>
              </a:rPr>
              <a:t>kasiere</a:t>
            </a:r>
            <a:endParaRPr lang="en-US" sz="13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8" name="Picture 7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xmlns="" id="{E79840F1-3501-9640-9822-C28D6E054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21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D2A1AD-F2FE-8F4A-A3CE-667F9131FA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1F380E-1471-8146-88DF-AB4233A70787}"/>
              </a:ext>
            </a:extLst>
          </p:cNvPr>
          <p:cNvSpPr txBox="1"/>
          <p:nvPr/>
        </p:nvSpPr>
        <p:spPr>
          <a:xfrm>
            <a:off x="0" y="3921823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solidFill>
                  <a:schemeClr val="bg1"/>
                </a:solidFill>
                <a:latin typeface="Montserrat" pitchFamily="2" charset="77"/>
              </a:rPr>
              <a:t>pārdevēja</a:t>
            </a:r>
            <a:endParaRPr lang="en-US" sz="13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7" name="Picture 6" descr="A person wearing a costume&#10;&#10;Description automatically generated">
            <a:extLst>
              <a:ext uri="{FF2B5EF4-FFF2-40B4-BE49-F238E27FC236}">
                <a16:creationId xmlns:a16="http://schemas.microsoft.com/office/drawing/2014/main" xmlns="" id="{DB75EDAF-5438-1E43-AFD9-79D285101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0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49F4C5B-60ED-A343-BF1E-AF67CBB56B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FC28B5-E6DE-454B-8518-A114A279FC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pic>
        <p:nvPicPr>
          <p:cNvPr id="5" name="Picture 4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xmlns="" id="{BB6BF2E1-153E-374D-A82F-1098A1E7F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8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496ACED-9F6B-4CC5-A927-FB932E0FA2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" y="3764612"/>
            <a:ext cx="5442280" cy="225621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erson standing in front of a crowd&#10;&#10;Description automatically generated">
            <a:extLst>
              <a:ext uri="{FF2B5EF4-FFF2-40B4-BE49-F238E27FC236}">
                <a16:creationId xmlns:a16="http://schemas.microsoft.com/office/drawing/2014/main" xmlns="" id="{4D9A628F-C08D-2844-BEBF-73A6B175E1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3CA7EC-E2FF-FB40-9D0A-150DEEF6CEDC}"/>
              </a:ext>
            </a:extLst>
          </p:cNvPr>
          <p:cNvSpPr txBox="1"/>
          <p:nvPr/>
        </p:nvSpPr>
        <p:spPr>
          <a:xfrm>
            <a:off x="-20" y="2250560"/>
            <a:ext cx="12192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>
                <a:latin typeface="Montserrat" pitchFamily="2" charset="77"/>
              </a:rPr>
              <a:t>ceļš</a:t>
            </a:r>
            <a:endParaRPr lang="en-US" sz="13800" dirty="0">
              <a:latin typeface="Montserrat" pitchFamily="2" charset="77"/>
            </a:endParaRPr>
          </a:p>
        </p:txBody>
      </p:sp>
      <p:pic>
        <p:nvPicPr>
          <p:cNvPr id="10" name="Picture 9" descr="A picture containing indoor, looking, sitting, photo&#10;&#10;Description automatically generated">
            <a:extLst>
              <a:ext uri="{FF2B5EF4-FFF2-40B4-BE49-F238E27FC236}">
                <a16:creationId xmlns:a16="http://schemas.microsoft.com/office/drawing/2014/main" xmlns="" id="{7A1080E9-8AF5-D04D-B016-72BC5ABB2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94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656A2EA-48F9-1948-AA03-5807F593AB3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0972800" cy="6858000"/>
          </a:xfrm>
          <a:solidFill>
            <a:srgbClr val="FF0000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F8BE3782-2305-2049-8327-A67F047C8A8C}"/>
                </a:ext>
              </a:extLst>
            </p:cNvPr>
            <p:cNvSpPr/>
            <p:nvPr/>
          </p:nvSpPr>
          <p:spPr>
            <a:xfrm>
              <a:off x="0" y="0"/>
              <a:ext cx="54864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3FFE7CD-0A90-5843-A5E9-C18025CA58AC}"/>
                </a:ext>
              </a:extLst>
            </p:cNvPr>
            <p:cNvSpPr/>
            <p:nvPr/>
          </p:nvSpPr>
          <p:spPr>
            <a:xfrm>
              <a:off x="5486400" y="0"/>
              <a:ext cx="54864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B719773-8D04-5D4B-A957-A84FE65288FD}"/>
              </a:ext>
            </a:extLst>
          </p:cNvPr>
          <p:cNvSpPr/>
          <p:nvPr/>
        </p:nvSpPr>
        <p:spPr>
          <a:xfrm>
            <a:off x="1025236" y="920621"/>
            <a:ext cx="47659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Līdzjūtība</a:t>
            </a:r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Ciešanas</a:t>
            </a:r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Aizdomas</a:t>
            </a:r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Iejūtība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Upurēšanās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Izpratne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Fakti</a:t>
            </a:r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, </a:t>
            </a:r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statistika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Subjektivitāte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E079FFE-57CE-0442-B971-74D71AF25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60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656A2EA-48F9-1948-AA03-5807F593AB3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0972800" cy="6858000"/>
          </a:xfrm>
          <a:solidFill>
            <a:srgbClr val="FF0000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F8BE3782-2305-2049-8327-A67F047C8A8C}"/>
                </a:ext>
              </a:extLst>
            </p:cNvPr>
            <p:cNvSpPr/>
            <p:nvPr/>
          </p:nvSpPr>
          <p:spPr>
            <a:xfrm>
              <a:off x="0" y="0"/>
              <a:ext cx="54864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3FFE7CD-0A90-5843-A5E9-C18025CA58AC}"/>
                </a:ext>
              </a:extLst>
            </p:cNvPr>
            <p:cNvSpPr/>
            <p:nvPr/>
          </p:nvSpPr>
          <p:spPr>
            <a:xfrm>
              <a:off x="5486400" y="0"/>
              <a:ext cx="5486400" cy="6858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B719773-8D04-5D4B-A957-A84FE65288FD}"/>
              </a:ext>
            </a:extLst>
          </p:cNvPr>
          <p:cNvSpPr/>
          <p:nvPr/>
        </p:nvSpPr>
        <p:spPr>
          <a:xfrm>
            <a:off x="1052945" y="920621"/>
            <a:ext cx="47659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Līdzjūtība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 </a:t>
            </a: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Ciešanas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 </a:t>
            </a: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Aizdomas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 </a:t>
            </a: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Iejūtība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Montserrat" pitchFamily="2" charset="77"/>
            </a:endParaRP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Upurēšanās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Montserrat" pitchFamily="2" charset="77"/>
            </a:endParaRP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Izpratne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Montserrat" pitchFamily="2" charset="77"/>
            </a:endParaRP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Fakti</a:t>
            </a:r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, </a:t>
            </a:r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statistika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Montserrat" pitchFamily="2" charset="77"/>
            </a:endParaRPr>
          </a:p>
          <a:p>
            <a:r>
              <a:rPr lang="en-US" sz="40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Montserrat" pitchFamily="2" charset="77"/>
              </a:rPr>
              <a:t>Subjektivitāte</a:t>
            </a:r>
            <a:endParaRPr lang="en-US" sz="4000" dirty="0">
              <a:solidFill>
                <a:schemeClr val="accent2">
                  <a:lumMod val="40000"/>
                  <a:lumOff val="60000"/>
                </a:schemeClr>
              </a:solidFill>
              <a:latin typeface="Montserrat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74BAA1E-7A0D-3B4B-9772-BA5DE013208D}"/>
              </a:ext>
            </a:extLst>
          </p:cNvPr>
          <p:cNvSpPr/>
          <p:nvPr/>
        </p:nvSpPr>
        <p:spPr>
          <a:xfrm>
            <a:off x="7148944" y="920621"/>
            <a:ext cx="47659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Atbalsts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Padoms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Uzticība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Empātīja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Aktīva</a:t>
            </a:r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rīcība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Dalīšanās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Vērtības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4000" b="1" dirty="0" err="1">
                <a:solidFill>
                  <a:schemeClr val="bg1"/>
                </a:solidFill>
                <a:latin typeface="Montserrat" pitchFamily="2" charset="77"/>
              </a:rPr>
              <a:t>Objektivitāte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969274F-5FC6-1F46-A101-3CCBA1FA25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273963" y="2703945"/>
            <a:ext cx="1644073" cy="1450109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F9242D3D-8529-7F49-AACA-A1B47CEF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59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42B95E0A-858A-E842-B643-539B2F3F7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854934" cy="2852737"/>
          </a:xfrm>
        </p:spPr>
        <p:txBody>
          <a:bodyPr>
            <a:normAutofit fontScale="90000"/>
          </a:bodyPr>
          <a:lstStyle/>
          <a:p>
            <a:r>
              <a:rPr lang="lv-LV" dirty="0">
                <a:solidFill>
                  <a:schemeClr val="bg1"/>
                </a:solidFill>
                <a:latin typeface="Montserrat" pitchFamily="2" charset="77"/>
              </a:rPr>
              <a:t>Kļūdoties mēs pilnveidojamies daudz vairāk nekā tad, </a:t>
            </a:r>
            <a:br>
              <a:rPr lang="lv-LV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lv-LV" dirty="0">
                <a:solidFill>
                  <a:schemeClr val="bg1"/>
                </a:solidFill>
                <a:latin typeface="Montserrat" pitchFamily="2" charset="77"/>
              </a:rPr>
              <a:t>ja darām visu pareizi.</a:t>
            </a:r>
          </a:p>
        </p:txBody>
      </p:sp>
      <p:pic>
        <p:nvPicPr>
          <p:cNvPr id="7" name="Picture 6" descr="A picture containing bird, flower&#10;&#10;Description automatically generated">
            <a:extLst>
              <a:ext uri="{FF2B5EF4-FFF2-40B4-BE49-F238E27FC236}">
                <a16:creationId xmlns:a16="http://schemas.microsoft.com/office/drawing/2014/main" xmlns="" id="{D9175B13-8BC9-834B-8B27-1EB7E14F7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1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2230</TotalTime>
  <Words>133</Words>
  <Application>Microsoft Office PowerPoint</Application>
  <PresentationFormat>Widescreen</PresentationFormat>
  <Paragraphs>49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Kļūdoties mēs pilnveidojamies daudz vairāk nekā tad,  ja darām visu pareizi.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Martins Gineitis</dc:creator>
  <cp:lastModifiedBy>Taivo Trams</cp:lastModifiedBy>
  <cp:revision>9</cp:revision>
  <dcterms:created xsi:type="dcterms:W3CDTF">2019-11-17T20:49:35Z</dcterms:created>
  <dcterms:modified xsi:type="dcterms:W3CDTF">2019-11-21T14:59:38Z</dcterms:modified>
</cp:coreProperties>
</file>