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4" r:id="rId6"/>
    <p:sldId id="268" r:id="rId7"/>
    <p:sldId id="267" r:id="rId8"/>
    <p:sldId id="266" r:id="rId9"/>
    <p:sldId id="269" r:id="rId10"/>
    <p:sldId id="305" r:id="rId11"/>
    <p:sldId id="271" r:id="rId12"/>
    <p:sldId id="279" r:id="rId13"/>
    <p:sldId id="280" r:id="rId14"/>
    <p:sldId id="275" r:id="rId15"/>
    <p:sldId id="272" r:id="rId16"/>
    <p:sldId id="273" r:id="rId17"/>
    <p:sldId id="276" r:id="rId18"/>
    <p:sldId id="277" r:id="rId19"/>
    <p:sldId id="286" r:id="rId20"/>
    <p:sldId id="284" r:id="rId21"/>
    <p:sldId id="303" r:id="rId22"/>
    <p:sldId id="282" r:id="rId23"/>
    <p:sldId id="306" r:id="rId24"/>
    <p:sldId id="283" r:id="rId25"/>
    <p:sldId id="304" r:id="rId26"/>
    <p:sldId id="274" r:id="rId27"/>
    <p:sldId id="287" r:id="rId28"/>
    <p:sldId id="300" r:id="rId29"/>
    <p:sldId id="301" r:id="rId30"/>
    <p:sldId id="299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310" r:id="rId41"/>
    <p:sldId id="309" r:id="rId42"/>
    <p:sldId id="263" r:id="rId43"/>
    <p:sldId id="262" r:id="rId44"/>
    <p:sldId id="26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2514" y="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Noklikšķiniet uz attēla ikonas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000">
              <a:srgbClr val="FC8624"/>
            </a:gs>
            <a:gs pos="100000">
              <a:srgbClr val="002060"/>
            </a:gs>
            <a:gs pos="18000">
              <a:schemeClr val="bg1">
                <a:tint val="90000"/>
                <a:shade val="90000"/>
                <a:satMod val="2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67F3FE2-3FAB-49B1-9C68-1F9FBB85635A}" type="datetimeFigureOut">
              <a:rPr lang="en-US" smtClean="0"/>
              <a:t>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2FC284-138B-40A0-9C37-CB01C81C32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snotiek.lv/event/48857/daigas-lapsas-gobelenu-izstade-zem" TargetMode="External"/><Relationship Id="rId2" Type="http://schemas.openxmlformats.org/officeDocument/2006/relationships/hyperlink" Target="http://www.muzeum.ketrzyn.pl/2011/daiga-lapsa-tkanina-artystyczna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lat.gorod.lv/zinas/177505-gaidot-ziemassvetkus-daugavpiliesi-un-pilsetas-viesi-tiek-aicinati-zem-engela-sparniem" TargetMode="External"/><Relationship Id="rId4" Type="http://schemas.openxmlformats.org/officeDocument/2006/relationships/hyperlink" Target="http://visitkraslava.com/lv/turisma-informacija/amatnieciba-un-maksl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0" y="404664"/>
            <a:ext cx="9144000" cy="5661248"/>
          </a:xfrm>
        </p:spPr>
        <p:txBody>
          <a:bodyPr/>
          <a:lstStyle/>
          <a:p>
            <a:r>
              <a:rPr lang="lv-LV" sz="6000" b="1" dirty="0" smtClean="0">
                <a:solidFill>
                  <a:srgbClr val="002060"/>
                </a:solidFill>
              </a:rPr>
              <a:t>KRĀSLAVAS PAMATSKOLA</a:t>
            </a:r>
            <a:r>
              <a:rPr lang="lv-LV" sz="4800" b="1" dirty="0" smtClean="0">
                <a:solidFill>
                  <a:srgbClr val="002060"/>
                </a:solidFill>
              </a:rPr>
              <a:t/>
            </a:r>
            <a:br>
              <a:rPr lang="lv-LV" sz="4800" b="1" dirty="0" smtClean="0">
                <a:solidFill>
                  <a:srgbClr val="002060"/>
                </a:solidFill>
              </a:rPr>
            </a:br>
            <a:r>
              <a:rPr lang="lv-LV" sz="1200" b="1" dirty="0" smtClean="0">
                <a:solidFill>
                  <a:srgbClr val="002060"/>
                </a:solidFill>
              </a:rPr>
              <a:t> </a:t>
            </a:r>
            <a:r>
              <a:rPr lang="lv-LV" sz="6000" b="1" dirty="0" smtClean="0">
                <a:solidFill>
                  <a:srgbClr val="002060"/>
                </a:solidFill>
              </a:rPr>
              <a:t/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9600" b="1" dirty="0" smtClean="0">
                <a:solidFill>
                  <a:srgbClr val="002060"/>
                </a:solidFill>
              </a:rPr>
              <a:t>«</a:t>
            </a:r>
            <a:r>
              <a:rPr lang="lv-LV" sz="9600" b="1" i="1" dirty="0" smtClean="0">
                <a:solidFill>
                  <a:srgbClr val="002060"/>
                </a:solidFill>
              </a:rPr>
              <a:t>Mans  sapņu eņģelītis</a:t>
            </a:r>
            <a:r>
              <a:rPr lang="lv-LV" sz="9600" b="1" dirty="0" smtClean="0">
                <a:solidFill>
                  <a:srgbClr val="002060"/>
                </a:solidFill>
              </a:rPr>
              <a:t>»</a:t>
            </a:r>
            <a:endParaRPr lang="en-US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90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>
            <a:normAutofit/>
          </a:bodyPr>
          <a:lstStyle/>
          <a:p>
            <a:r>
              <a:rPr lang="lv-LV" b="1" dirty="0" smtClean="0">
                <a:solidFill>
                  <a:srgbClr val="002060"/>
                </a:solidFill>
              </a:rPr>
              <a:t>PASĀKUMA MĒRĶIS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lv-LV" sz="3200" b="1" dirty="0" smtClean="0">
                <a:solidFill>
                  <a:srgbClr val="002060"/>
                </a:solidFill>
              </a:rPr>
              <a:t>Novada mākslinieces Daigas Lapsas  radošo ideju izmantošana, gatavojot Ziemassvētku dāvanas sadarbībā ar Latvijas Sarkanā Krusta Krāslavas, Dagdas un Aglonas novada nodaļu </a:t>
            </a:r>
          </a:p>
          <a:p>
            <a:pPr algn="ctr">
              <a:lnSpc>
                <a:spcPct val="150000"/>
              </a:lnSpc>
            </a:pPr>
            <a:endParaRPr lang="lv-LV" sz="3200" dirty="0" smtClean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endParaRPr lang="lv-LV" sz="3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9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PASĀKUMA UZDEVUMI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8965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v-LV" sz="2600" b="1" dirty="0" smtClean="0">
                <a:solidFill>
                  <a:srgbClr val="002060"/>
                </a:solidFill>
              </a:rPr>
              <a:t>Skolēnu iepazīšanās  ar Krāslavas novada mākslinieci Daigu Lapsu.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600" b="1" dirty="0" smtClean="0">
                <a:solidFill>
                  <a:srgbClr val="002060"/>
                </a:solidFill>
              </a:rPr>
              <a:t>Dažāda vecuma skolēnu iesaistīšana kopīgajā  radošajā darbnīcā.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600" b="1" dirty="0" smtClean="0">
                <a:solidFill>
                  <a:srgbClr val="002060"/>
                </a:solidFill>
              </a:rPr>
              <a:t>Skolēnu praktisko iemaņu un prasmju attīstīšana, veidojot eņģelīšu figūriņas no plastiskā materiāla.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600" b="1" dirty="0" smtClean="0">
                <a:solidFill>
                  <a:srgbClr val="002060"/>
                </a:solidFill>
              </a:rPr>
              <a:t>Ziemassvētku noskaņas radīšana skolēnu vidū.</a:t>
            </a:r>
          </a:p>
          <a:p>
            <a:pPr marL="514350" indent="-514350">
              <a:buFont typeface="+mj-lt"/>
              <a:buAutoNum type="arabicPeriod"/>
            </a:pPr>
            <a:r>
              <a:rPr lang="lv-LV" sz="2600" b="1" dirty="0" smtClean="0">
                <a:solidFill>
                  <a:srgbClr val="002060"/>
                </a:solidFill>
              </a:rPr>
              <a:t>Izveidoto figūriņu izstādes organizēšana skolas muzeja telpās.</a:t>
            </a:r>
            <a:endParaRPr lang="en-US"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6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>
                <a:solidFill>
                  <a:srgbClr val="002060"/>
                </a:solidFill>
              </a:rPr>
              <a:t>Māksliniece</a:t>
            </a:r>
            <a:r>
              <a:rPr lang="en-US" b="1" dirty="0" smtClean="0"/>
              <a:t> </a:t>
            </a:r>
            <a:r>
              <a:rPr lang="lv-LV" b="1" dirty="0" smtClean="0">
                <a:solidFill>
                  <a:srgbClr val="002060"/>
                </a:solidFill>
              </a:rPr>
              <a:t>Daiga </a:t>
            </a:r>
            <a:r>
              <a:rPr lang="lv-LV" b="1" dirty="0">
                <a:solidFill>
                  <a:srgbClr val="002060"/>
                </a:solidFill>
              </a:rPr>
              <a:t>Lapsa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half" idx="2"/>
          </p:nvPr>
        </p:nvSpPr>
        <p:spPr>
          <a:xfrm>
            <a:off x="4644008" y="1650703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3200" b="1" dirty="0">
                <a:solidFill>
                  <a:srgbClr val="002060"/>
                </a:solidFill>
                <a:latin typeface="+mn-lt"/>
              </a:rPr>
              <a:t>Daiga Lapsa dzimusi Rīgā </a:t>
            </a:r>
            <a:r>
              <a:rPr lang="lv-LV" sz="3200" b="1" dirty="0" smtClean="0">
                <a:solidFill>
                  <a:srgbClr val="002060"/>
                </a:solidFill>
                <a:latin typeface="+mn-lt"/>
              </a:rPr>
              <a:t>1967.g.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3200" b="1" dirty="0" smtClean="0">
                <a:solidFill>
                  <a:srgbClr val="002060"/>
                </a:solidFill>
                <a:latin typeface="+mn-lt"/>
              </a:rPr>
              <a:t>Mācījusies </a:t>
            </a:r>
            <a:r>
              <a:rPr lang="lv-LV" sz="3200" b="1" dirty="0">
                <a:solidFill>
                  <a:srgbClr val="002060"/>
                </a:solidFill>
                <a:latin typeface="+mn-lt"/>
              </a:rPr>
              <a:t>Rēzeknes lietišķās mākslas vidusskolas </a:t>
            </a:r>
            <a:endParaRPr lang="lv-LV" sz="3200" b="1" dirty="0" smtClean="0">
              <a:solidFill>
                <a:srgbClr val="002060"/>
              </a:solidFill>
              <a:latin typeface="+mn-lt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3200" b="1" dirty="0" smtClean="0">
                <a:solidFill>
                  <a:srgbClr val="002060"/>
                </a:solidFill>
                <a:latin typeface="+mn-lt"/>
              </a:rPr>
              <a:t>keramikas </a:t>
            </a:r>
            <a:r>
              <a:rPr lang="lv-LV" sz="3200" b="1" dirty="0">
                <a:solidFill>
                  <a:srgbClr val="002060"/>
                </a:solidFill>
                <a:latin typeface="+mn-lt"/>
              </a:rPr>
              <a:t>nodaļā. </a:t>
            </a:r>
            <a:endParaRPr lang="en-US"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2664293" cy="400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9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3086288"/>
            <a:ext cx="8201631" cy="32950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sz="2800" b="1" dirty="0">
                <a:solidFill>
                  <a:srgbClr val="002060"/>
                </a:solidFill>
                <a:effectLst/>
              </a:rPr>
              <a:t>Daiga ir ļoti daudzpusīgs cilvēks, viņa nodarbojas ar gleznošanu, keramiku, tekstilmākslu – māksliniece veido gobelēnus, aplikācijas no auduma, ada un tamborē lelles, modelē tērpus, darbojas izšūšanas tehnikā.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" r="4949"/>
          <a:stretch/>
        </p:blipFill>
        <p:spPr bwMode="auto">
          <a:xfrm>
            <a:off x="2555776" y="134345"/>
            <a:ext cx="4176464" cy="295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42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sz="half" idx="2"/>
          </p:nvPr>
        </p:nvSpPr>
        <p:spPr>
          <a:xfrm>
            <a:off x="4644008" y="1412566"/>
            <a:ext cx="4038600" cy="403265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2800" b="1" dirty="0" smtClean="0">
                <a:solidFill>
                  <a:srgbClr val="002060"/>
                </a:solidFill>
                <a:latin typeface="+mn-lt"/>
                <a:ea typeface="+mj-ea"/>
                <a:cs typeface="+mj-cs"/>
              </a:rPr>
              <a:t>Daiga piedalās </a:t>
            </a:r>
            <a:r>
              <a:rPr lang="lv-LV" sz="2800" b="1" dirty="0">
                <a:solidFill>
                  <a:srgbClr val="002060"/>
                </a:solidFill>
                <a:latin typeface="+mn-lt"/>
                <a:ea typeface="+mj-ea"/>
                <a:cs typeface="+mj-cs"/>
              </a:rPr>
              <a:t>izstādēs Latvijā un ārpus tās robežām – Polijā, Zviedrijā, Vācijā, Dānijā, </a:t>
            </a:r>
            <a:endParaRPr lang="lv-LV" sz="2800" b="1" dirty="0" smtClean="0">
              <a:solidFill>
                <a:srgbClr val="002060"/>
              </a:solidFill>
              <a:latin typeface="+mn-lt"/>
              <a:ea typeface="+mj-ea"/>
              <a:cs typeface="+mj-cs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2800" b="1" dirty="0" smtClean="0">
                <a:solidFill>
                  <a:srgbClr val="002060"/>
                </a:solidFill>
                <a:latin typeface="+mn-lt"/>
                <a:ea typeface="+mj-ea"/>
                <a:cs typeface="+mj-cs"/>
              </a:rPr>
              <a:t>Spānijā </a:t>
            </a:r>
            <a:r>
              <a:rPr lang="lv-LV" sz="2800" b="1" dirty="0">
                <a:solidFill>
                  <a:srgbClr val="002060"/>
                </a:solidFill>
                <a:latin typeface="+mn-lt"/>
                <a:ea typeface="+mj-ea"/>
                <a:cs typeface="+mj-cs"/>
              </a:rPr>
              <a:t>un </a:t>
            </a:r>
            <a:r>
              <a:rPr lang="lv-LV" sz="2800" b="1" dirty="0" smtClean="0">
                <a:solidFill>
                  <a:srgbClr val="002060"/>
                </a:solidFill>
                <a:latin typeface="+mn-lt"/>
                <a:ea typeface="+mj-ea"/>
                <a:cs typeface="+mj-cs"/>
              </a:rPr>
              <a:t>Holandē.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2596330" cy="411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6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0"/>
          <a:stretch/>
        </p:blipFill>
        <p:spPr bwMode="auto">
          <a:xfrm>
            <a:off x="899592" y="1628800"/>
            <a:ext cx="7620000" cy="480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v-LV" sz="2800" b="1" dirty="0" smtClean="0">
                <a:solidFill>
                  <a:srgbClr val="002060"/>
                </a:solidFill>
                <a:effectLst/>
              </a:rPr>
              <a:t>Daugavpils </a:t>
            </a:r>
            <a:r>
              <a:rPr lang="lv-LV" sz="2800" b="1" dirty="0">
                <a:solidFill>
                  <a:srgbClr val="002060"/>
                </a:solidFill>
                <a:effectLst/>
              </a:rPr>
              <a:t>Novadpētniecības un mākslas </a:t>
            </a:r>
            <a:r>
              <a:rPr lang="lv-LV" sz="2800" b="1" dirty="0" smtClean="0">
                <a:solidFill>
                  <a:srgbClr val="002060"/>
                </a:solidFill>
                <a:effectLst/>
              </a:rPr>
              <a:t>muzejs </a:t>
            </a:r>
            <a:br>
              <a:rPr lang="lv-LV" sz="2800" b="1" dirty="0" smtClean="0">
                <a:solidFill>
                  <a:srgbClr val="002060"/>
                </a:solidFill>
                <a:effectLst/>
              </a:rPr>
            </a:br>
            <a:r>
              <a:rPr lang="lv-LV" sz="2800" b="1" dirty="0" smtClean="0">
                <a:solidFill>
                  <a:srgbClr val="002060"/>
                </a:solidFill>
                <a:effectLst/>
              </a:rPr>
              <a:t>Daigas Lapsas </a:t>
            </a:r>
            <a:r>
              <a:rPr lang="lv-LV" sz="2800" b="1" dirty="0">
                <a:solidFill>
                  <a:srgbClr val="002060"/>
                </a:solidFill>
                <a:effectLst/>
              </a:rPr>
              <a:t>gobelēnu </a:t>
            </a:r>
            <a:r>
              <a:rPr lang="lv-LV" sz="2800" b="1" dirty="0" smtClean="0">
                <a:solidFill>
                  <a:srgbClr val="002060"/>
                </a:solidFill>
                <a:effectLst/>
              </a:rPr>
              <a:t>izstāde</a:t>
            </a:r>
            <a:br>
              <a:rPr lang="lv-LV" sz="2800" b="1" dirty="0" smtClean="0">
                <a:solidFill>
                  <a:srgbClr val="002060"/>
                </a:solidFill>
                <a:effectLst/>
              </a:rPr>
            </a:br>
            <a:r>
              <a:rPr lang="lv-LV" sz="2800" b="1" dirty="0" smtClean="0">
                <a:solidFill>
                  <a:srgbClr val="002060"/>
                </a:solidFill>
                <a:effectLst/>
              </a:rPr>
              <a:t>„</a:t>
            </a:r>
            <a:r>
              <a:rPr lang="lv-LV" sz="2800" b="1" dirty="0">
                <a:solidFill>
                  <a:srgbClr val="002060"/>
                </a:solidFill>
                <a:effectLst/>
              </a:rPr>
              <a:t>Zem </a:t>
            </a:r>
            <a:r>
              <a:rPr lang="lv-LV" sz="2800" b="1" dirty="0" smtClean="0">
                <a:solidFill>
                  <a:srgbClr val="002060"/>
                </a:solidFill>
                <a:effectLst/>
              </a:rPr>
              <a:t>eņģeļa </a:t>
            </a:r>
            <a:r>
              <a:rPr lang="lv-LV" sz="2800" b="1" dirty="0">
                <a:solidFill>
                  <a:srgbClr val="002060"/>
                </a:solidFill>
                <a:effectLst/>
              </a:rPr>
              <a:t>spārniem</a:t>
            </a:r>
            <a:r>
              <a:rPr lang="lv-LV" sz="2800" b="1" dirty="0" smtClean="0">
                <a:solidFill>
                  <a:srgbClr val="002060"/>
                </a:solidFill>
                <a:effectLst/>
              </a:rPr>
              <a:t>”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195787" cy="425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653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img-lat.gorod.lv/images/news_photos/17058/original_DSC_125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7" r="30920" b="3355"/>
          <a:stretch/>
        </p:blipFill>
        <p:spPr bwMode="auto">
          <a:xfrm>
            <a:off x="2843808" y="764704"/>
            <a:ext cx="3226807" cy="456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img-lat.gorod.lv/images/news_photos/17057/original_DSC_125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8" t="9187" r="61923" b="4829"/>
          <a:stretch/>
        </p:blipFill>
        <p:spPr bwMode="auto">
          <a:xfrm>
            <a:off x="251520" y="332656"/>
            <a:ext cx="2232248" cy="45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img-lat.gorod.lv/images/news_photos/17053/original_DSC_124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5" t="9910" r="50000" b="6553"/>
          <a:stretch/>
        </p:blipFill>
        <p:spPr bwMode="auto">
          <a:xfrm>
            <a:off x="6420211" y="1628800"/>
            <a:ext cx="2704632" cy="456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01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2262113"/>
          </a:xfrm>
        </p:spPr>
        <p:txBody>
          <a:bodyPr/>
          <a:lstStyle/>
          <a:p>
            <a:r>
              <a:rPr lang="lv-LV" sz="6000" b="1" dirty="0" smtClean="0">
                <a:solidFill>
                  <a:srgbClr val="002060"/>
                </a:solidFill>
              </a:rPr>
              <a:t>RADOŠA DARBNĪCA</a:t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6000" b="1" dirty="0" smtClean="0">
                <a:solidFill>
                  <a:srgbClr val="002060"/>
                </a:solidFill>
              </a:rPr>
              <a:t>«</a:t>
            </a:r>
            <a:r>
              <a:rPr lang="lv-LV" sz="6000" b="1" i="1" dirty="0" smtClean="0">
                <a:solidFill>
                  <a:srgbClr val="002060"/>
                </a:solidFill>
              </a:rPr>
              <a:t>Mans  sapņu eņģelītis</a:t>
            </a:r>
            <a:r>
              <a:rPr lang="lv-LV" sz="6000" b="1" dirty="0" smtClean="0">
                <a:solidFill>
                  <a:srgbClr val="002060"/>
                </a:solidFill>
              </a:rPr>
              <a:t>»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407604" y="5805264"/>
            <a:ext cx="6400800" cy="720080"/>
          </a:xfrm>
        </p:spPr>
        <p:txBody>
          <a:bodyPr>
            <a:normAutofit/>
          </a:bodyPr>
          <a:lstStyle/>
          <a:p>
            <a:r>
              <a:rPr lang="lv-LV" sz="3200" b="1" dirty="0" smtClean="0">
                <a:solidFill>
                  <a:srgbClr val="002060"/>
                </a:solidFill>
              </a:rPr>
              <a:t>2013.gads 5.decembris 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://img-lat.gorod.lv/images/news_photos/17059/original_DSC_12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5"/>
          <a:stretch/>
        </p:blipFill>
        <p:spPr bwMode="auto">
          <a:xfrm>
            <a:off x="2232765" y="2780928"/>
            <a:ext cx="4536504" cy="267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10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5" y="2492896"/>
            <a:ext cx="5112060" cy="3408040"/>
          </a:xfrm>
          <a:prstGeom prst="rect">
            <a:avLst/>
          </a:prstGeom>
        </p:spPr>
      </p:pic>
      <p:pic>
        <p:nvPicPr>
          <p:cNvPr id="2" name="Attēls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909" y="476672"/>
            <a:ext cx="5004048" cy="333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3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77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9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46" y="2840187"/>
            <a:ext cx="5159865" cy="3439910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416" y="404664"/>
            <a:ext cx="496855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4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12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878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29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82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636912"/>
            <a:ext cx="2382011" cy="3573016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42392"/>
            <a:ext cx="2526027" cy="3789040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916" y="1871844"/>
            <a:ext cx="259228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6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20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4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96326"/>
            <a:ext cx="3672408" cy="5508612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96326"/>
            <a:ext cx="3672408" cy="550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3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8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7" r="5386" b="3103"/>
          <a:stretch/>
        </p:blipFill>
        <p:spPr>
          <a:xfrm>
            <a:off x="395536" y="620688"/>
            <a:ext cx="4040925" cy="3240360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1" t="28983" r="22541"/>
          <a:stretch/>
        </p:blipFill>
        <p:spPr>
          <a:xfrm>
            <a:off x="2214493" y="4129320"/>
            <a:ext cx="2979683" cy="231801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4" t="19340" r="11258" b="3322"/>
          <a:stretch/>
        </p:blipFill>
        <p:spPr>
          <a:xfrm>
            <a:off x="4644008" y="1867265"/>
            <a:ext cx="4329174" cy="27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2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39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2262113"/>
          </a:xfrm>
        </p:spPr>
        <p:txBody>
          <a:bodyPr/>
          <a:lstStyle/>
          <a:p>
            <a:r>
              <a:rPr lang="lv-LV" sz="6000" b="1" dirty="0" smtClean="0">
                <a:solidFill>
                  <a:srgbClr val="002060"/>
                </a:solidFill>
              </a:rPr>
              <a:t>IZSTĀDE MUZEJĀ</a:t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6000" b="1" dirty="0" smtClean="0">
                <a:solidFill>
                  <a:srgbClr val="002060"/>
                </a:solidFill>
              </a:rPr>
              <a:t>«</a:t>
            </a:r>
            <a:r>
              <a:rPr lang="lv-LV" sz="6000" b="1" i="1" dirty="0" smtClean="0">
                <a:solidFill>
                  <a:srgbClr val="002060"/>
                </a:solidFill>
              </a:rPr>
              <a:t>Mans  sapņu eņģelītis</a:t>
            </a:r>
            <a:r>
              <a:rPr lang="lv-LV" sz="6000" b="1" dirty="0" smtClean="0">
                <a:solidFill>
                  <a:srgbClr val="002060"/>
                </a:solidFill>
              </a:rPr>
              <a:t>»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28069" y="5589240"/>
            <a:ext cx="6400800" cy="936104"/>
          </a:xfrm>
        </p:spPr>
        <p:txBody>
          <a:bodyPr>
            <a:normAutofit/>
          </a:bodyPr>
          <a:lstStyle/>
          <a:p>
            <a:r>
              <a:rPr lang="lv-LV" sz="3200" dirty="0" smtClean="0">
                <a:solidFill>
                  <a:srgbClr val="002060"/>
                </a:solidFill>
              </a:rPr>
              <a:t>2013.gads 11.decembris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4" name="Attēls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6" t="5340" r="6532" b="11552"/>
          <a:stretch/>
        </p:blipFill>
        <p:spPr>
          <a:xfrm>
            <a:off x="2627784" y="2708920"/>
            <a:ext cx="3801371" cy="272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6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0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42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397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4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44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67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78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400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v-LV" b="1" dirty="0">
                <a:solidFill>
                  <a:srgbClr val="002060"/>
                </a:solidFill>
              </a:rPr>
              <a:t>Noslēdzoties </a:t>
            </a:r>
            <a:r>
              <a:rPr lang="lv-LV" b="1" dirty="0" smtClean="0">
                <a:solidFill>
                  <a:srgbClr val="002060"/>
                </a:solidFill>
              </a:rPr>
              <a:t>izstādei, </a:t>
            </a:r>
            <a:r>
              <a:rPr lang="lv-LV" b="1" dirty="0">
                <a:solidFill>
                  <a:srgbClr val="002060"/>
                </a:solidFill>
              </a:rPr>
              <a:t>skolēnu veidotie eņģelīši tika uzdāvināti </a:t>
            </a:r>
            <a:br>
              <a:rPr lang="lv-LV" b="1" dirty="0">
                <a:solidFill>
                  <a:srgbClr val="002060"/>
                </a:solidFill>
              </a:rPr>
            </a:br>
            <a:r>
              <a:rPr lang="lv-LV" b="1" dirty="0">
                <a:solidFill>
                  <a:srgbClr val="002060"/>
                </a:solidFill>
              </a:rPr>
              <a:t>Krāslavas novada veco ļaužu </a:t>
            </a:r>
            <a:r>
              <a:rPr lang="lv-LV" b="1" dirty="0" smtClean="0">
                <a:solidFill>
                  <a:srgbClr val="002060"/>
                </a:solidFill>
              </a:rPr>
              <a:t>pansionātam «Priedes»</a:t>
            </a:r>
            <a:endParaRPr lang="lv-LV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81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7606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v-LV" sz="6000" b="1" dirty="0">
                <a:solidFill>
                  <a:srgbClr val="002060"/>
                </a:solidFill>
              </a:rPr>
              <a:t>Paldies </a:t>
            </a:r>
            <a:r>
              <a:rPr lang="lv-LV" sz="6000" b="1" dirty="0" smtClean="0">
                <a:solidFill>
                  <a:srgbClr val="002060"/>
                </a:solidFill>
              </a:rPr>
              <a:t/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6000" b="1" dirty="0" smtClean="0">
                <a:solidFill>
                  <a:srgbClr val="002060"/>
                </a:solidFill>
              </a:rPr>
              <a:t>DAIGAI LAPSAI</a:t>
            </a:r>
            <a:br>
              <a:rPr lang="lv-LV" sz="6000" b="1" dirty="0" smtClean="0">
                <a:solidFill>
                  <a:srgbClr val="002060"/>
                </a:solidFill>
              </a:rPr>
            </a:br>
            <a:r>
              <a:rPr lang="lv-LV" sz="6000" b="1" dirty="0" smtClean="0">
                <a:solidFill>
                  <a:srgbClr val="002060"/>
                </a:solidFill>
              </a:rPr>
              <a:t>par interesantu un aizraujošu nodarbību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09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b="1" dirty="0" smtClean="0">
                <a:solidFill>
                  <a:srgbClr val="002060"/>
                </a:solidFill>
              </a:rPr>
              <a:t>Izsakām pateicību </a:t>
            </a:r>
            <a:br>
              <a:rPr lang="lv-LV" b="1" dirty="0" smtClean="0">
                <a:solidFill>
                  <a:srgbClr val="002060"/>
                </a:solidFill>
              </a:rPr>
            </a:br>
            <a:r>
              <a:rPr lang="lv-LV" altLang="en-US" b="1" dirty="0" smtClean="0">
                <a:solidFill>
                  <a:srgbClr val="002060"/>
                </a:solidFill>
              </a:rPr>
              <a:t>Latvijas Sarkanā Krusta Krāslavas, Dagdas un Aglonas novada nodaļai par pasākuma atbalstu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98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600200"/>
          </a:xfrm>
        </p:spPr>
        <p:txBody>
          <a:bodyPr/>
          <a:lstStyle/>
          <a:p>
            <a:r>
              <a:rPr lang="lv-LV" b="1" dirty="0">
                <a:solidFill>
                  <a:srgbClr val="002060"/>
                </a:solidFill>
              </a:rPr>
              <a:t>Paldies par piedalīšanos </a:t>
            </a:r>
            <a:r>
              <a:rPr lang="lv-LV" b="1" dirty="0" smtClean="0">
                <a:solidFill>
                  <a:srgbClr val="002060"/>
                </a:solidFill>
              </a:rPr>
              <a:t>darbnīcā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Krāslavas pamatskolas </a:t>
            </a:r>
          </a:p>
          <a:p>
            <a:pPr marL="0" indent="0" algn="ctr">
              <a:buNone/>
            </a:pP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4</a:t>
            </a:r>
            <a:r>
              <a:rPr lang="lv-LV" sz="36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.-8.klašu </a:t>
            </a: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skolēniem  </a:t>
            </a:r>
          </a:p>
          <a:p>
            <a:pPr marL="0" indent="0" algn="ctr">
              <a:buNone/>
            </a:pP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un skolotājiem</a:t>
            </a:r>
            <a:endParaRPr lang="lv-LV" sz="36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lv-LV" sz="3600" b="1" dirty="0" err="1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Jeļenai</a:t>
            </a: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 </a:t>
            </a:r>
            <a:r>
              <a:rPr lang="lv-LV" sz="3600" b="1" dirty="0" err="1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Japiņai</a:t>
            </a: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, Veltai </a:t>
            </a:r>
            <a:r>
              <a:rPr lang="lv-LV" sz="3600" b="1" dirty="0" err="1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Daņiļevičai</a:t>
            </a: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, </a:t>
            </a:r>
            <a:endParaRPr lang="lv-LV" sz="36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Lāsmai </a:t>
            </a:r>
            <a:r>
              <a:rPr lang="lv-LV" sz="3600" b="1" dirty="0" err="1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Dzirkalei</a:t>
            </a: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, Gunāram </a:t>
            </a:r>
            <a:r>
              <a:rPr lang="lv-LV" sz="3600" b="1" dirty="0" err="1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Japiņam</a:t>
            </a:r>
            <a:endParaRPr lang="lv-LV" sz="3600" b="1" dirty="0" smtClean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 un Skaidrītei </a:t>
            </a:r>
            <a:r>
              <a:rPr lang="lv-LV" sz="3600" b="1" dirty="0" err="1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Gasperovičai</a:t>
            </a:r>
            <a:r>
              <a:rPr lang="lv-LV" sz="3600" b="1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98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28025" y="-24702"/>
            <a:ext cx="8229600" cy="1600200"/>
          </a:xfrm>
        </p:spPr>
        <p:txBody>
          <a:bodyPr/>
          <a:lstStyle/>
          <a:p>
            <a:r>
              <a:rPr lang="lv-LV" sz="3600" dirty="0">
                <a:solidFill>
                  <a:srgbClr val="002060"/>
                </a:solidFill>
                <a:ea typeface="+mn-ea"/>
                <a:cs typeface="+mn-cs"/>
              </a:rPr>
              <a:t>Izmantoti </a:t>
            </a:r>
            <a:r>
              <a:rPr lang="lv-LV" sz="3600" dirty="0" smtClean="0">
                <a:solidFill>
                  <a:srgbClr val="002060"/>
                </a:solidFill>
                <a:ea typeface="+mn-ea"/>
                <a:cs typeface="+mn-cs"/>
              </a:rPr>
              <a:t>interneta resursi:</a:t>
            </a:r>
            <a:endParaRPr lang="en-US" sz="3600" dirty="0">
              <a:solidFill>
                <a:srgbClr val="002060"/>
              </a:solidFill>
              <a:ea typeface="+mn-ea"/>
              <a:cs typeface="+mn-cs"/>
            </a:endParaRPr>
          </a:p>
        </p:txBody>
      </p:sp>
      <p:sp>
        <p:nvSpPr>
          <p:cNvPr id="4" name="Taisnstūris 3"/>
          <p:cNvSpPr/>
          <p:nvPr/>
        </p:nvSpPr>
        <p:spPr>
          <a:xfrm>
            <a:off x="204597" y="2132856"/>
            <a:ext cx="867645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hlinkClick r:id="rId2"/>
              </a:rPr>
              <a:t>http://www.muzeum.ketrzyn.pl/2011/daiga-lapsa-tkanina-artystyczna/</a:t>
            </a:r>
            <a:endParaRPr lang="lv-LV" sz="2000" dirty="0" smtClean="0">
              <a:solidFill>
                <a:srgbClr val="002060"/>
              </a:solidFill>
            </a:endParaRPr>
          </a:p>
          <a:p>
            <a:endParaRPr lang="lv-LV" sz="2000" dirty="0">
              <a:solidFill>
                <a:srgbClr val="002060"/>
              </a:solidFill>
            </a:endParaRPr>
          </a:p>
          <a:p>
            <a:endParaRPr lang="lv-LV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  <a:hlinkClick r:id="rId3"/>
              </a:rPr>
              <a:t>http://www.kasnotiek.lv/event/48857/daigas-lapsas-gobelenu-izstade-zem</a:t>
            </a:r>
            <a:endParaRPr lang="lv-LV" sz="2000" dirty="0" smtClean="0">
              <a:solidFill>
                <a:srgbClr val="002060"/>
              </a:solidFill>
            </a:endParaRPr>
          </a:p>
          <a:p>
            <a:endParaRPr lang="lv-LV" sz="2000" dirty="0">
              <a:solidFill>
                <a:srgbClr val="002060"/>
              </a:solidFill>
            </a:endParaRPr>
          </a:p>
          <a:p>
            <a:endParaRPr lang="lv-LV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  <a:hlinkClick r:id="rId4"/>
              </a:rPr>
              <a:t>http://visitkraslava.com/lv/turisma-informacija/amatnieciba-un-maksla/</a:t>
            </a:r>
            <a:endParaRPr lang="lv-LV" sz="2000" dirty="0" smtClean="0">
              <a:solidFill>
                <a:srgbClr val="002060"/>
              </a:solidFill>
            </a:endParaRPr>
          </a:p>
          <a:p>
            <a:endParaRPr lang="lv-LV" sz="2000" dirty="0">
              <a:solidFill>
                <a:srgbClr val="002060"/>
              </a:solidFill>
            </a:endParaRPr>
          </a:p>
          <a:p>
            <a:endParaRPr lang="lv-LV" sz="2000" dirty="0" smtClean="0">
              <a:solidFill>
                <a:srgbClr val="002060"/>
              </a:solidFill>
            </a:endParaRPr>
          </a:p>
          <a:p>
            <a:r>
              <a:rPr lang="lv-LV" sz="2000" dirty="0" smtClean="0">
                <a:solidFill>
                  <a:srgbClr val="002060"/>
                </a:solidFill>
                <a:hlinkClick r:id="rId5"/>
              </a:rPr>
              <a:t>http://lat.gorod.lv/zinas/177505-gaidot-ziemassvetkus-daugavpiliesi-un-pilsetas-viesi-tiek-aicinati-zem-engela-sparniem</a:t>
            </a:r>
            <a:endParaRPr lang="lv-LV" sz="2000" dirty="0" smtClean="0">
              <a:solidFill>
                <a:srgbClr val="002060"/>
              </a:solidFill>
            </a:endParaRPr>
          </a:p>
          <a:p>
            <a:endParaRPr lang="lv-LV" sz="2000" dirty="0">
              <a:solidFill>
                <a:srgbClr val="002060"/>
              </a:solidFill>
            </a:endParaRPr>
          </a:p>
          <a:p>
            <a:endParaRPr lang="lv-LV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4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īvs">
  <a:themeElements>
    <a:clrScheme name="Pilsētniecisk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Administratīvs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ministratīv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388</TotalTime>
  <Words>216</Words>
  <Application>Microsoft Office PowerPoint</Application>
  <PresentationFormat>On-screen Show (4:3)</PresentationFormat>
  <Paragraphs>43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Century Gothic</vt:lpstr>
      <vt:lpstr>Courier New</vt:lpstr>
      <vt:lpstr>Palatino Linotype</vt:lpstr>
      <vt:lpstr>Administratīvs</vt:lpstr>
      <vt:lpstr>KRĀSLAVAS PAMATSKOLA   «Mans  sapņu eņģelītis»</vt:lpstr>
      <vt:lpstr>PASĀKUMA MĒRĶIS</vt:lpstr>
      <vt:lpstr>PASĀKUMA UZDEVUMI</vt:lpstr>
      <vt:lpstr>Māksliniece Daiga Lapsa</vt:lpstr>
      <vt:lpstr>Daiga ir ļoti daudzpusīgs cilvēks, viņa nodarbojas ar gleznošanu, keramiku, tekstilmākslu – māksliniece veido gobelēnus, aplikācijas no auduma, ada un tamborē lelles, modelē tērpus, darbojas izšūšanas tehnikā. </vt:lpstr>
      <vt:lpstr>PowerPoint Presentation</vt:lpstr>
      <vt:lpstr>Daugavpils Novadpētniecības un mākslas muzejs  Daigas Lapsas gobelēnu izstāde „Zem eņģeļa spārniem”</vt:lpstr>
      <vt:lpstr>PowerPoint Presentation</vt:lpstr>
      <vt:lpstr>PowerPoint Presentation</vt:lpstr>
      <vt:lpstr>RADOŠA DARBNĪCA «Mans  sapņu eņģelītis»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IZSTĀDE MUZEJĀ «Mans  sapņu eņģelītis»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Noslēdzoties izstādei, skolēnu veidotie eņģelīši tika uzdāvināti  Krāslavas novada veco ļaužu pansionātam «Priedes»</vt:lpstr>
      <vt:lpstr>Paldies  DAIGAI LAPSAI par interesantu un aizraujošu nodarbību</vt:lpstr>
      <vt:lpstr>Izsakām pateicību  Latvijas Sarkanā Krusta Krāslavas, Dagdas un Aglonas novada nodaļai par pasākuma atbalstu</vt:lpstr>
      <vt:lpstr>Paldies par piedalīšanos darbnīcā </vt:lpstr>
      <vt:lpstr>Izmantoti interneta resursi: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«Eņģeļi Ziemassvētkus sagaidot»</dc:title>
  <dc:creator>Comp</dc:creator>
  <cp:lastModifiedBy>Taivo Trams</cp:lastModifiedBy>
  <cp:revision>29</cp:revision>
  <dcterms:created xsi:type="dcterms:W3CDTF">2014-02-25T14:11:01Z</dcterms:created>
  <dcterms:modified xsi:type="dcterms:W3CDTF">2014-04-11T12:26:23Z</dcterms:modified>
</cp:coreProperties>
</file>