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  <p:sldMasterId id="2147483738" r:id="rId2"/>
  </p:sldMasterIdLst>
  <p:sldIdLst>
    <p:sldId id="256" r:id="rId3"/>
    <p:sldId id="257" r:id="rId4"/>
    <p:sldId id="258" r:id="rId5"/>
    <p:sldId id="267" r:id="rId6"/>
    <p:sldId id="259" r:id="rId7"/>
    <p:sldId id="260" r:id="rId8"/>
    <p:sldId id="262" r:id="rId9"/>
    <p:sldId id="263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7" r:id="rId36"/>
    <p:sldId id="296" r:id="rId37"/>
    <p:sldId id="298" r:id="rId38"/>
    <p:sldId id="300" r:id="rId39"/>
    <p:sldId id="301" r:id="rId40"/>
  </p:sldIdLst>
  <p:sldSz cx="9144000" cy="6858000" type="screen4x3"/>
  <p:notesSz cx="6858000" cy="9144000"/>
  <p:defaultTextStyle>
    <a:defPPr>
      <a:defRPr lang="lv-LV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92" d="100"/>
          <a:sy n="92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8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75779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80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81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5782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75783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84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85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86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87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88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89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90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91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92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93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94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95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5796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7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8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9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0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1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2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3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4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5805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5806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7580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75808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09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10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11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12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5813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5814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815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Rediģēt šablona virsraksta stilu</a:t>
            </a:r>
          </a:p>
        </p:txBody>
      </p:sp>
      <p:sp>
        <p:nvSpPr>
          <p:cNvPr id="75816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Noklikšķiniet, lai rediģētu šablona apakšvirsraksta stilu</a:t>
            </a:r>
          </a:p>
        </p:txBody>
      </p:sp>
      <p:sp>
        <p:nvSpPr>
          <p:cNvPr id="75817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23817E7F-3E8F-4595-9A69-1E1F725078BA}" type="datetimeFigureOut">
              <a:rPr lang="lv-LV"/>
              <a:pPr/>
              <a:t>2019.11.11.</a:t>
            </a:fld>
            <a:endParaRPr lang="ru-RU"/>
          </a:p>
        </p:txBody>
      </p:sp>
      <p:sp>
        <p:nvSpPr>
          <p:cNvPr id="75818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5819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DA744CA-59B7-43E7-9FDB-479053E0BE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2E2E9F-E688-49AE-BFB2-CCA58A3486C3}" type="datetimeFigureOut">
              <a:rPr lang="lv-LV"/>
              <a:pPr/>
              <a:t>2019.11.11.</a:t>
            </a:fld>
            <a:endParaRPr lang="ru-RU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8EB776-97AB-44C9-A85E-73DB4A9496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536FB9-FC3E-40F1-920C-67F5CD198104}" type="datetimeFigureOut">
              <a:rPr lang="lv-LV"/>
              <a:pPr/>
              <a:t>2019.11.11.</a:t>
            </a:fld>
            <a:endParaRPr lang="ru-RU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EA95C8-2E55-4704-84FA-F18214DE75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44B42A-7BE8-4235-A743-605EAD3136C4}" type="datetimeFigureOut">
              <a:rPr lang="lv-LV"/>
              <a:pPr/>
              <a:t>2019.11.11.</a:t>
            </a:fld>
            <a:endParaRPr lang="ru-RU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A77A0-FBB7-4F3A-A179-1337561B4B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B3C6C0-728F-4EB6-ACE5-8C215DD61E6F}" type="datetimeFigureOut">
              <a:rPr lang="lv-LV"/>
              <a:pPr/>
              <a:t>2019.11.11.</a:t>
            </a:fld>
            <a:endParaRPr lang="ru-RU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E11621-7F3F-4B5F-B30B-0D13C55C4A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A9D542-EF37-4E55-8C3E-11E6498906CC}" type="datetimeFigureOut">
              <a:rPr lang="lv-LV"/>
              <a:pPr/>
              <a:t>2019.11.11.</a:t>
            </a:fld>
            <a:endParaRPr lang="ru-RU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F6030-3541-49B6-B113-5A4A1FBAB9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8259CF-1490-4F72-80B5-A89ACB8AC0EE}" type="datetimeFigureOut">
              <a:rPr lang="lv-LV"/>
              <a:pPr/>
              <a:t>2019.11.11.</a:t>
            </a:fld>
            <a:endParaRPr lang="ru-RU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804A3-C521-44AE-8481-515A600CEF1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B86E6E-62D5-481A-A219-1CE59635B8FA}" type="datetimeFigureOut">
              <a:rPr lang="lv-LV"/>
              <a:pPr/>
              <a:t>2019.11.11.</a:t>
            </a:fld>
            <a:endParaRPr lang="ru-RU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F2F21-7538-46F6-97DA-7FC0E0A12E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3F45EA-EC89-44F8-821D-39D9B23B4B2F}" type="datetimeFigureOut">
              <a:rPr lang="lv-LV"/>
              <a:pPr/>
              <a:t>2019.11.11.</a:t>
            </a:fld>
            <a:endParaRPr lang="ru-RU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1762D-EDB1-4CDD-8F6F-442BD95877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31FB5A-CCAF-4F61-8B57-64E3C9664480}" type="datetimeFigureOut">
              <a:rPr lang="lv-LV"/>
              <a:pPr/>
              <a:t>2019.11.11.</a:t>
            </a:fld>
            <a:endParaRPr lang="ru-RU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4AE9F4-9C6C-4CA6-BE8D-A641B9BD70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ED147C-3F05-4D95-BF81-F357F41B695F}" type="datetimeFigureOut">
              <a:rPr lang="lv-LV"/>
              <a:pPr/>
              <a:t>2019.11.11.</a:t>
            </a:fld>
            <a:endParaRPr lang="ru-RU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5C721-F69F-4BA7-BD47-15801316E4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Taisns savienotājs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341FF-015A-420F-A0FA-C3E234716ED7}" type="datetimeFigureOut">
              <a:rPr lang="lv-LV"/>
              <a:pPr>
                <a:defRPr/>
              </a:pPr>
              <a:t>2019.11.11.</a:t>
            </a:fld>
            <a:endParaRPr lang="lv-LV"/>
          </a:p>
        </p:txBody>
      </p:sp>
      <p:sp>
        <p:nvSpPr>
          <p:cNvPr id="6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98BE2-BEC5-4079-8E06-5213E11A647E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Taisns savienotājs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aisns savienotājs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32" name="Satura vietturis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34" name="Satura vietturis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12" name="Teksta vietturis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2773D-FC21-44CA-A1B5-B89B6F2BE77E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10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11" name="Datuma vietturis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72841-3BC1-4025-8AF0-CAC37ACF78AB}" type="datetimeFigureOut">
              <a:rPr lang="lv-LV"/>
              <a:pPr>
                <a:defRPr/>
              </a:pPr>
              <a:t>2019.11.11.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4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7475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5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5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475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7475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6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6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6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6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6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6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6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6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6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6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7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7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477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7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7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75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76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7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78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79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80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4781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4782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74783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74784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85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86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87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88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4789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4790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4791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Rediģēt šablona virsraksta stilu</a:t>
            </a:r>
          </a:p>
        </p:txBody>
      </p:sp>
      <p:sp>
        <p:nvSpPr>
          <p:cNvPr id="74792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fld id="{C40E5A3A-C5BC-4F52-B8A8-4A57A27148B3}" type="datetimeFigureOut">
              <a:rPr lang="lv-LV"/>
              <a:pPr/>
              <a:t>2019.11.11.</a:t>
            </a:fld>
            <a:endParaRPr lang="ru-RU"/>
          </a:p>
        </p:txBody>
      </p:sp>
      <p:sp>
        <p:nvSpPr>
          <p:cNvPr id="74793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74794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fld id="{326E006F-4812-4FE4-972D-DED6E3A37D8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479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Noklikšķiniet, lai rediģētu šablona teksta stilus</a:t>
            </a:r>
          </a:p>
          <a:p>
            <a:pPr lvl="1"/>
            <a:r>
              <a:rPr lang="ru-RU"/>
              <a:t>Otrais līmenis</a:t>
            </a:r>
          </a:p>
          <a:p>
            <a:pPr lvl="2"/>
            <a:r>
              <a:rPr lang="ru-RU"/>
              <a:t>Trešais līmenis</a:t>
            </a:r>
          </a:p>
          <a:p>
            <a:pPr lvl="3"/>
            <a:r>
              <a:rPr lang="ru-RU"/>
              <a:t>Ceturtais līmenis</a:t>
            </a:r>
          </a:p>
          <a:p>
            <a:pPr lvl="4"/>
            <a:r>
              <a:rPr lang="ru-RU"/>
              <a:t>Piektais līmenis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ksta vietturis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Virsraksta vietturi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A18D964-A0BE-4118-8063-0E3720C5C10D}" type="slidenum">
              <a:rPr lang="lv-LV"/>
              <a:pPr>
                <a:defRPr/>
              </a:pPr>
              <a:t>‹#›</a:t>
            </a:fld>
            <a:endParaRPr lang="lv-LV"/>
          </a:p>
        </p:txBody>
      </p:sp>
      <p:sp>
        <p:nvSpPr>
          <p:cNvPr id="11" name="Kājenes vietturis 7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12" name="Datuma vietturis 6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284D9CA4-BE00-4032-8EAF-A4AAC0E960EB}" type="datetimeFigureOut">
              <a:rPr lang="lv-LV"/>
              <a:pPr>
                <a:defRPr/>
              </a:pPr>
              <a:t>2019.11.11.</a:t>
            </a:fld>
            <a:endParaRPr lang="lv-LV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BC7526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9D611E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BC7526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BC7526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2"/>
          <p:cNvSpPr>
            <a:spLocks noGrp="1"/>
          </p:cNvSpPr>
          <p:nvPr>
            <p:ph type="subTitle" idx="4294967295"/>
          </p:nvPr>
        </p:nvSpPr>
        <p:spPr>
          <a:xfrm>
            <a:off x="457200" y="3700463"/>
            <a:ext cx="8305800" cy="1143000"/>
          </a:xfrm>
        </p:spPr>
        <p:txBody>
          <a:bodyPr>
            <a:noAutofit/>
          </a:bodyPr>
          <a:lstStyle/>
          <a:p>
            <a:pPr marL="0" indent="0" algn="ctr">
              <a:buFont typeface="Wingdings" pitchFamily="2" charset="2"/>
              <a:buNone/>
            </a:pPr>
            <a:endParaRPr lang="ru-RU" sz="2800">
              <a:solidFill>
                <a:schemeClr val="tx2"/>
              </a:solidFill>
            </a:endParaRPr>
          </a:p>
        </p:txBody>
      </p:sp>
      <p:sp>
        <p:nvSpPr>
          <p:cNvPr id="2" name="Virsraksts 1"/>
          <p:cNvSpPr>
            <a:spLocks noGrp="1"/>
          </p:cNvSpPr>
          <p:nvPr>
            <p:ph type="ctrTitle" idx="4294967295"/>
          </p:nvPr>
        </p:nvSpPr>
        <p:spPr>
          <a:xfrm>
            <a:off x="323528" y="1556792"/>
            <a:ext cx="8305800" cy="1981200"/>
          </a:xfrm>
          <a:noFill/>
          <a:ln w="6350" cap="rnd"/>
        </p:spPr>
        <p:txBody>
          <a:bodyPr anchor="b" anchorCtr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9600" kern="1200" spc="-1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Baltais spieķis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3933825"/>
            <a:ext cx="23034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atura vietturis 2"/>
          <p:cNvSpPr>
            <a:spLocks noGrp="1"/>
          </p:cNvSpPr>
          <p:nvPr>
            <p:ph idx="4294967295"/>
          </p:nvPr>
        </p:nvSpPr>
        <p:spPr>
          <a:xfrm>
            <a:off x="457200" y="1673225"/>
            <a:ext cx="8229600" cy="4427538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endParaRPr lang="ru-RU"/>
          </a:p>
        </p:txBody>
      </p:sp>
      <p:sp>
        <p:nvSpPr>
          <p:cNvPr id="2" name="Virsraksts 1"/>
          <p:cNvSpPr>
            <a:spLocks noGrp="1"/>
          </p:cNvSpPr>
          <p:nvPr>
            <p:ph type="title" idx="4294967295"/>
          </p:nvPr>
        </p:nvSpPr>
        <p:spPr>
          <a:xfrm>
            <a:off x="467544" y="404664"/>
            <a:ext cx="8229600" cy="1219200"/>
          </a:xfrm>
          <a:noFill/>
          <a:ln w="6350" cap="rnd"/>
        </p:spPr>
        <p:txBody>
          <a:bodyPr rtlCol="0" anchor="b" anchorCtr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4800" kern="1200" spc="-1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BALTAIS SPIEĶIS – NEREDZĪGO CILVĒKU PALĪGS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682750"/>
            <a:ext cx="6696075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atura vietturis 2"/>
          <p:cNvSpPr>
            <a:spLocks noGrp="1"/>
          </p:cNvSpPr>
          <p:nvPr>
            <p:ph idx="4294967295"/>
          </p:nvPr>
        </p:nvSpPr>
        <p:spPr>
          <a:xfrm>
            <a:off x="457200" y="1673225"/>
            <a:ext cx="8229600" cy="4427538"/>
          </a:xfrm>
        </p:spPr>
        <p:txBody>
          <a:bodyPr/>
          <a:lstStyle/>
          <a:p>
            <a:r>
              <a:rPr lang="lv-LV"/>
              <a:t>dod  iespēju būt neatkarīgākam un patstāvīgākam</a:t>
            </a:r>
          </a:p>
          <a:p>
            <a:r>
              <a:rPr lang="lv-LV"/>
              <a:t>uzdrīkstēšanās, varēšanas un panākumu gūšanas simbols</a:t>
            </a:r>
          </a:p>
          <a:p>
            <a:r>
              <a:rPr lang="lv-LV"/>
              <a:t>katra gada 15. oktobrī daudzās pasaules valstīs tiek atzīmēta Baltā spieķa dienu</a:t>
            </a:r>
          </a:p>
        </p:txBody>
      </p:sp>
      <p:sp>
        <p:nvSpPr>
          <p:cNvPr id="2" name="Virsraksts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219200"/>
          </a:xfrm>
          <a:noFill/>
          <a:ln w="6350" cap="rnd"/>
        </p:spPr>
        <p:txBody>
          <a:bodyPr rtlCol="0" anchor="b" anchorCtr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4200" kern="1200" spc="-1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Baltais spieķis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6782334" y="4798843"/>
            <a:ext cx="1904466" cy="1916832"/>
          </a:xfrm>
          <a:prstGeom prst="ellipse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 idx="4294967295"/>
          </p:nvPr>
        </p:nvSpPr>
        <p:spPr>
          <a:ln/>
        </p:spPr>
        <p:txBody>
          <a:bodyPr anchor="b" anchorCtr="0">
            <a:normAutofit/>
          </a:bodyPr>
          <a:lstStyle/>
          <a:p>
            <a:r>
              <a:rPr lang="lv-LV"/>
              <a:t>Ieskats vēsturē</a:t>
            </a:r>
            <a:endParaRPr lang="ru-RU"/>
          </a:p>
        </p:txBody>
      </p:sp>
      <p:sp>
        <p:nvSpPr>
          <p:cNvPr id="1741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lv-LV" sz="2800"/>
              <a:t>J</a:t>
            </a:r>
            <a:r>
              <a:rPr lang="ru-RU" sz="2800"/>
              <a:t>au kopš seniem laikiem neredzīgie cilvēki izmantoja palīglīdzekļus drošākai ceļošanai - nūjas, spieķus un zižļus </a:t>
            </a:r>
            <a:endParaRPr lang="lv-LV" sz="2800"/>
          </a:p>
          <a:p>
            <a:pPr>
              <a:lnSpc>
                <a:spcPct val="80000"/>
              </a:lnSpc>
            </a:pPr>
            <a:r>
              <a:rPr lang="ru-RU" sz="2800"/>
              <a:t>Par Bībeles laiku saglabājušās rakstiskās liecības vēsta, ka neredzīgie cilvēki, ceļojot vienatnē, lietoja aitu gana zizli </a:t>
            </a:r>
            <a:endParaRPr lang="lv-LV" sz="2800"/>
          </a:p>
          <a:p>
            <a:pPr>
              <a:lnSpc>
                <a:spcPct val="80000"/>
              </a:lnSpc>
            </a:pPr>
            <a:r>
              <a:rPr lang="ru-RU" sz="2800"/>
              <a:t>Gadsimtiem ilgi spieķi izmantoja kā pārvietošanās palīglīdzekli </a:t>
            </a:r>
            <a:endParaRPr lang="lv-LV" sz="2800"/>
          </a:p>
          <a:p>
            <a:pPr>
              <a:lnSpc>
                <a:spcPct val="80000"/>
              </a:lnSpc>
            </a:pPr>
            <a:r>
              <a:rPr lang="lv-LV" sz="2800"/>
              <a:t>Tikai </a:t>
            </a:r>
            <a:r>
              <a:rPr lang="ru-RU" sz="2800"/>
              <a:t>20. gadsimtā </a:t>
            </a:r>
            <a:r>
              <a:rPr lang="lv-LV" sz="2800"/>
              <a:t>spieķi </a:t>
            </a:r>
            <a:r>
              <a:rPr lang="ru-RU" sz="2800"/>
              <a:t>sāka  lietot, lai pavēstītu apkārtējiem par to, ka spieķa īpašniekam ir redzes problēmas </a:t>
            </a:r>
          </a:p>
          <a:p>
            <a:pPr>
              <a:lnSpc>
                <a:spcPct val="80000"/>
              </a:lnSpc>
            </a:pPr>
            <a:endParaRPr lang="ru-RU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atura vietturis 1"/>
          <p:cNvSpPr>
            <a:spLocks noGrp="1"/>
          </p:cNvSpPr>
          <p:nvPr>
            <p:ph idx="4294967295"/>
          </p:nvPr>
        </p:nvSpPr>
        <p:spPr>
          <a:xfrm>
            <a:off x="468313" y="1773238"/>
            <a:ext cx="8229600" cy="4572000"/>
          </a:xfrm>
        </p:spPr>
        <p:txBody>
          <a:bodyPr/>
          <a:lstStyle/>
          <a:p>
            <a:r>
              <a:rPr lang="lv-LV"/>
              <a:t>fotogrāfs, kurš redzi zaudēja kādā negadījumā</a:t>
            </a:r>
          </a:p>
          <a:p>
            <a:r>
              <a:rPr lang="lv-LV"/>
              <a:t>nācās pielāgoties apkārtējai videi</a:t>
            </a:r>
          </a:p>
          <a:p>
            <a:r>
              <a:rPr lang="lv-LV"/>
              <a:t>jutās apdraudēts no arvien pieaugošās transporta kustības</a:t>
            </a:r>
          </a:p>
          <a:p>
            <a:r>
              <a:rPr lang="lv-LV"/>
              <a:t>1921. gadā nokrāso savu spieķi baltu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219200"/>
          </a:xfrm>
          <a:noFill/>
          <a:ln w="6350" cap="rnd"/>
        </p:spPr>
        <p:txBody>
          <a:bodyPr rtlCol="0" anchor="b" anchorCtr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4200" kern="1200" spc="-1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Džeimss </a:t>
            </a:r>
            <a:r>
              <a:rPr lang="lv-LV" sz="4200" kern="1200" spc="-10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Biggs</a:t>
            </a:r>
            <a:r>
              <a:rPr lang="lv-LV" sz="4200" kern="1200" spc="-1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title" idx="4294967295"/>
          </p:nvPr>
        </p:nvSpPr>
        <p:spPr/>
        <p:txBody>
          <a:bodyPr anchor="b" anchorCtr="0">
            <a:normAutofit/>
          </a:bodyPr>
          <a:lstStyle/>
          <a:p>
            <a:endParaRPr lang="ru-RU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620713"/>
            <a:ext cx="8207375" cy="5495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008410"/>
          </a:xfrm>
          <a:ln/>
        </p:spPr>
        <p:txBody>
          <a:bodyPr anchor="b" anchorCtr="0">
            <a:normAutofit/>
          </a:bodyPr>
          <a:lstStyle/>
          <a:p>
            <a:r>
              <a:rPr lang="ru-RU" dirty="0"/>
              <a:t>Guilijs  d'Herbemonts </a:t>
            </a:r>
          </a:p>
        </p:txBody>
      </p:sp>
      <p:sp>
        <p:nvSpPr>
          <p:cNvPr id="21506" name="Rectangle 3"/>
          <p:cNvSpPr>
            <a:spLocks noGrp="1"/>
          </p:cNvSpPr>
          <p:nvPr>
            <p:ph type="body" idx="4294967295"/>
          </p:nvPr>
        </p:nvSpPr>
        <p:spPr>
          <a:xfrm>
            <a:off x="323528" y="1124744"/>
            <a:ext cx="8229600" cy="4536082"/>
          </a:xfrm>
        </p:spPr>
        <p:txBody>
          <a:bodyPr/>
          <a:lstStyle/>
          <a:p>
            <a:r>
              <a:rPr lang="ru-RU" dirty="0"/>
              <a:t>1931. gada februārī</a:t>
            </a:r>
            <a:r>
              <a:rPr lang="lv-LV" dirty="0"/>
              <a:t> </a:t>
            </a:r>
            <a:r>
              <a:rPr lang="ru-RU" dirty="0"/>
              <a:t>Francijā lika pamatus starptautiskajai </a:t>
            </a:r>
            <a:r>
              <a:rPr lang="lv-LV" dirty="0"/>
              <a:t>B</a:t>
            </a:r>
            <a:r>
              <a:rPr lang="ru-RU" dirty="0"/>
              <a:t>altā spieķa lietotāju kustībai</a:t>
            </a:r>
            <a:endParaRPr lang="lv-LV" dirty="0"/>
          </a:p>
          <a:p>
            <a:r>
              <a:rPr lang="lv-LV" dirty="0"/>
              <a:t>i</a:t>
            </a:r>
            <a:r>
              <a:rPr lang="ru-RU" dirty="0"/>
              <a:t>nformācija  nonāca arī Lielbritānijas avīzēs</a:t>
            </a:r>
            <a:endParaRPr lang="lv-LV" dirty="0"/>
          </a:p>
          <a:p>
            <a:r>
              <a:rPr lang="ru-RU" dirty="0"/>
              <a:t> 1931. gada maijā BBC savos raidījumos sāka popularizēt ideju par to, ka ikvienu neredzīgu cilvēku ir jānodrošina ar balto spieķi, kas būtu atzīstams par neredzīga vai vājredzīga cilvēka simbolu.  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 idx="4294967295"/>
          </p:nvPr>
        </p:nvSpPr>
        <p:spPr>
          <a:ln/>
        </p:spPr>
        <p:txBody>
          <a:bodyPr anchor="b" anchorCtr="0">
            <a:normAutofit/>
          </a:bodyPr>
          <a:lstStyle/>
          <a:p>
            <a:endParaRPr lang="ru-RU"/>
          </a:p>
        </p:txBody>
      </p:sp>
      <p:sp>
        <p:nvSpPr>
          <p:cNvPr id="2253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1" name="Picture 5" descr="redzesinvalids_yuga-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549275"/>
            <a:ext cx="8208962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lv-LV"/>
              <a:t>Neredzīgi cilvēki pasaulē un Latvijā</a:t>
            </a:r>
            <a:endParaRPr lang="ru-R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00906"/>
            <a:ext cx="8229600" cy="1399902"/>
          </a:xfrm>
        </p:spPr>
        <p:txBody>
          <a:bodyPr/>
          <a:lstStyle/>
          <a:p>
            <a:r>
              <a:rPr lang="lv-LV" sz="4000" i="1" dirty="0"/>
              <a:t>Neredzīgā māksliniece </a:t>
            </a:r>
            <a:r>
              <a:rPr lang="lv-LV" sz="5400" i="1" dirty="0"/>
              <a:t>Liza Fitipaldi</a:t>
            </a:r>
            <a:endParaRPr lang="ru-RU" sz="5400" i="1" dirty="0"/>
          </a:p>
        </p:txBody>
      </p:sp>
      <p:pic>
        <p:nvPicPr>
          <p:cNvPr id="33795" name="Picture 3" descr="lisa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3213" y="1844824"/>
            <a:ext cx="3986213" cy="485628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20" name="Picture 4" descr="liz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4" name="Picture 4" descr="liza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8" name="Picture 4" descr="liza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2" name="Picture 4" descr="liza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0"/>
            <a:ext cx="459105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6" name="Picture 4" descr="liza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2788" y="0"/>
            <a:ext cx="5178425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Mailzs Hiltons-Barbers</a:t>
            </a:r>
            <a:r>
              <a:rPr lang="lv-LV" i="1" dirty="0"/>
              <a:t/>
            </a:r>
            <a:br>
              <a:rPr lang="lv-LV" i="1" dirty="0"/>
            </a:br>
            <a:r>
              <a:rPr lang="lv-LV" sz="3200" i="1" dirty="0"/>
              <a:t>piedzīvojumu meklētājs, veic ekspedīcijas visā pasaulē </a:t>
            </a:r>
            <a:endParaRPr lang="ru-RU" i="1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40" name="Picture 4" descr="pilots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730296"/>
            <a:ext cx="8686800" cy="458319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4" name="Picture 4" descr="Miles_Hilton-Barb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8" name="Picture 4" descr="pilots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2" name="Picture 4" descr="pilots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425"/>
            <a:ext cx="9144000" cy="66611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6" name="Picture 4" descr="pilots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4813"/>
            <a:ext cx="9144000" cy="608171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Alans Loks</a:t>
            </a:r>
            <a:r>
              <a:rPr lang="ru-RU"/>
              <a:t>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</p:txBody>
      </p:sp>
      <p:pic>
        <p:nvPicPr>
          <p:cNvPr id="45060" name="Picture 4" descr="loks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417353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4" name="Picture 4" descr="loks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44450"/>
            <a:ext cx="6769100" cy="67691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8" name="Picture 4" descr="loks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2" name="Picture 4" descr="loks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lv-LV" sz="4000" dirty="0"/>
              <a:t>                           Jakobs Bolotins</a:t>
            </a:r>
            <a:endParaRPr lang="ru-RU" sz="40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2228" name="Picture 4" descr="BlindDocCv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35488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2" name="Picture 4" descr="dakters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4276" name="Picture 4" descr="dakters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0"/>
            <a:ext cx="8748712" cy="691038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Aivars Lorencs – </a:t>
            </a:r>
            <a:r>
              <a:rPr lang="lv-LV" sz="3200" dirty="0"/>
              <a:t>latviešu zinātnieks, matemātiķis, LU profesors</a:t>
            </a:r>
            <a:endParaRPr lang="ru-RU" sz="3200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5300" name="Picture 4" descr="portr (1)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8EA"/>
              </a:clrFrom>
              <a:clrTo>
                <a:srgbClr val="EEE8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1417638"/>
            <a:ext cx="6947173" cy="5328503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6324" name="Picture 4" descr="bocelli1"/>
          <p:cNvPicPr>
            <a:picLocks noChangeAspect="1" noChangeArrowheads="1"/>
          </p:cNvPicPr>
          <p:nvPr/>
        </p:nvPicPr>
        <p:blipFill>
          <a:blip r:embed="rId2"/>
          <a:srcRect l="7027" r="7027"/>
          <a:stretch>
            <a:fillRect/>
          </a:stretch>
        </p:blipFill>
        <p:spPr bwMode="auto">
          <a:xfrm>
            <a:off x="0" y="665163"/>
            <a:ext cx="9144000" cy="552767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8" name="Picture 4" descr="bocelli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813"/>
            <a:ext cx="9144000" cy="64738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8372" name="Picture 4" descr="bocelli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2250"/>
            <a:ext cx="9144000" cy="60896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9396" name="Picture 4" descr="bocelli_eve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82650"/>
            <a:ext cx="9144000" cy="49847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0420" name="Picture 4" descr="bocelli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4450" y="42863"/>
            <a:ext cx="6513513" cy="6770687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Georgs Tadejs Bārda – </a:t>
            </a:r>
            <a:r>
              <a:rPr lang="lv-LV" sz="3200" dirty="0"/>
              <a:t>absolvējis Vaivaru pamatskolu</a:t>
            </a:r>
            <a:endParaRPr lang="ru-RU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2468" name="Picture 4" descr="bardas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1775596"/>
            <a:ext cx="7252221" cy="48348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44" name="Picture 4" descr="bardas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33375"/>
            <a:ext cx="8964612" cy="59737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3492" name="Picture 4" descr="bardas-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95963" cy="3863975"/>
          </a:xfrm>
          <a:prstGeom prst="rect">
            <a:avLst/>
          </a:prstGeom>
          <a:noFill/>
        </p:spPr>
      </p:pic>
      <p:pic>
        <p:nvPicPr>
          <p:cNvPr id="63493" name="Picture 5" descr="georgs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51275" y="3324225"/>
            <a:ext cx="5292725" cy="3533775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5540" name="Picture 4" descr="bardas-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56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6564" name="Picture 4" descr="georg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765175"/>
            <a:ext cx="3651250" cy="4868863"/>
          </a:xfrm>
          <a:prstGeom prst="rect">
            <a:avLst/>
          </a:prstGeom>
          <a:noFill/>
        </p:spPr>
      </p:pic>
      <p:pic>
        <p:nvPicPr>
          <p:cNvPr id="66565" name="Picture 5" descr="paraolimpiskie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859338" y="765175"/>
            <a:ext cx="3627437" cy="4845050"/>
          </a:xfrm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lobuss">
  <a:themeElements>
    <a:clrScheme name="Globuss 8">
      <a:dk1>
        <a:srgbClr val="000000"/>
      </a:dk1>
      <a:lt1>
        <a:srgbClr val="FFFFDD"/>
      </a:lt1>
      <a:dk2>
        <a:srgbClr val="000000"/>
      </a:dk2>
      <a:lt2>
        <a:srgbClr val="98977A"/>
      </a:lt2>
      <a:accent1>
        <a:srgbClr val="BDCDA7"/>
      </a:accent1>
      <a:accent2>
        <a:srgbClr val="A0D060"/>
      </a:accent2>
      <a:accent3>
        <a:srgbClr val="FFFFEB"/>
      </a:accent3>
      <a:accent4>
        <a:srgbClr val="000000"/>
      </a:accent4>
      <a:accent5>
        <a:srgbClr val="DBE3D0"/>
      </a:accent5>
      <a:accent6>
        <a:srgbClr val="91BC56"/>
      </a:accent6>
      <a:hlink>
        <a:srgbClr val="FADD4E"/>
      </a:hlink>
      <a:folHlink>
        <a:srgbClr val="CC9900"/>
      </a:folHlink>
    </a:clrScheme>
    <a:fontScheme name="Globuss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uss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s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s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s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s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s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s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uss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apīrs">
  <a:themeElements>
    <a:clrScheme name="Iesieta grāmat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Papīrs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Papīr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323</TotalTime>
  <Words>201</Words>
  <Application>Microsoft Office PowerPoint</Application>
  <PresentationFormat>Slaidrāde ekrānā (4:3)</PresentationFormat>
  <Paragraphs>27</Paragraphs>
  <Slides>38</Slides>
  <Notes>0</Notes>
  <HiddenSlides>0</HiddenSlides>
  <MMClips>0</MMClips>
  <ScaleCrop>false</ScaleCrop>
  <HeadingPairs>
    <vt:vector size="4" baseType="variant">
      <vt:variant>
        <vt:lpstr>Dizains</vt:lpstr>
      </vt:variant>
      <vt:variant>
        <vt:i4>2</vt:i4>
      </vt:variant>
      <vt:variant>
        <vt:lpstr>Slaidu virsraksti</vt:lpstr>
      </vt:variant>
      <vt:variant>
        <vt:i4>38</vt:i4>
      </vt:variant>
    </vt:vector>
  </HeadingPairs>
  <TitlesOfParts>
    <vt:vector size="40" baseType="lpstr">
      <vt:lpstr>Globuss</vt:lpstr>
      <vt:lpstr>Papīrs</vt:lpstr>
      <vt:lpstr>Baltais spieķis</vt:lpstr>
      <vt:lpstr>BALTAIS SPIEĶIS – NEREDZĪGO CILVĒKU PALĪGS</vt:lpstr>
      <vt:lpstr>Baltais spieķis</vt:lpstr>
      <vt:lpstr>Ieskats vēsturē</vt:lpstr>
      <vt:lpstr>Džeimss Biggs </vt:lpstr>
      <vt:lpstr>PowerPoint prezentācija</vt:lpstr>
      <vt:lpstr>Guilijs  d'Herbemonts </vt:lpstr>
      <vt:lpstr>PowerPoint prezentācija</vt:lpstr>
      <vt:lpstr>Neredzīgi cilvēki pasaulē un Latvijā</vt:lpstr>
      <vt:lpstr>Neredzīgā māksliniece Liza Fitipaldi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Mailzs Hiltons-Barbers piedzīvojumu meklētājs, veic ekspedīcijas visā pasaulē </vt:lpstr>
      <vt:lpstr>PowerPoint prezentācija</vt:lpstr>
      <vt:lpstr>PowerPoint prezentācija</vt:lpstr>
      <vt:lpstr>PowerPoint prezentācija</vt:lpstr>
      <vt:lpstr>PowerPoint prezentācija</vt:lpstr>
      <vt:lpstr>Alans Loks </vt:lpstr>
      <vt:lpstr>PowerPoint prezentācija</vt:lpstr>
      <vt:lpstr>PowerPoint prezentācija</vt:lpstr>
      <vt:lpstr>PowerPoint prezentācija</vt:lpstr>
      <vt:lpstr>                           Jakobs Bolotins</vt:lpstr>
      <vt:lpstr>PowerPoint prezentācija</vt:lpstr>
      <vt:lpstr>PowerPoint prezentācija</vt:lpstr>
      <vt:lpstr>Aivars Lorencs – latviešu zinātnieks, matemātiķis, LU profesors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Georgs Tadejs Bārda – absolvējis Vaivaru pamatskolu</vt:lpstr>
      <vt:lpstr>PowerPoint prezentācija</vt:lpstr>
      <vt:lpstr>PowerPoint prezentācija</vt:lpstr>
      <vt:lpstr>PowerPoint prezentācija</vt:lpstr>
      <vt:lpstr>PowerPoint prezentācija</vt:lpstr>
    </vt:vector>
  </TitlesOfParts>
  <Company>skola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Baltais spieķis</dc:title>
  <dc:creator>Lietotajs</dc:creator>
  <cp:lastModifiedBy>Lietotajs</cp:lastModifiedBy>
  <cp:revision>27</cp:revision>
  <dcterms:created xsi:type="dcterms:W3CDTF">2014-10-09T13:14:09Z</dcterms:created>
  <dcterms:modified xsi:type="dcterms:W3CDTF">2019-11-11T14:31:03Z</dcterms:modified>
</cp:coreProperties>
</file>