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v-LV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v-LV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EC4E514-65E9-42BA-96F9-CBB15335D211}" type="datetimeFigureOut">
              <a:rPr lang="lv-LV" smtClean="0"/>
              <a:pPr/>
              <a:t>2014.04.03.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0AD845F-30CD-428F-A665-C6A5D7B6ACDF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4546" y="642918"/>
            <a:ext cx="6357982" cy="385765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Kuldīgas 2.vidusskolas </a:t>
            </a:r>
          </a:p>
          <a:p>
            <a:pPr algn="r"/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klases skolēnu un</a:t>
            </a:r>
          </a:p>
          <a:p>
            <a:pPr algn="r"/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audzinātājas </a:t>
            </a:r>
          </a:p>
          <a:p>
            <a:pPr algn="r"/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Anitas </a:t>
            </a:r>
            <a:r>
              <a:rPr lang="lv-LV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Milsteres</a:t>
            </a:r>
            <a:endParaRPr lang="lv-LV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2013./2014.m.g.</a:t>
            </a:r>
          </a:p>
          <a:p>
            <a:pPr algn="r"/>
            <a:endParaRPr lang="lv-LV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lv-LV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LABO DARBU</a:t>
            </a:r>
          </a:p>
          <a:p>
            <a:pPr algn="ctr"/>
            <a:endParaRPr lang="lv-LV" sz="1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lv-LV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KRĀTUVĪTE</a:t>
            </a:r>
            <a:endParaRPr lang="lv-LV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v-LV" sz="5400" b="1" dirty="0" smtClean="0">
                <a:latin typeface="Times New Roman" pitchFamily="18" charset="0"/>
                <a:cs typeface="Times New Roman" pitchFamily="18" charset="0"/>
              </a:rPr>
              <a:t>Mūsu labākais darbs šajā gadā bija ludziņa “Ziemassvētku sniegs”.</a:t>
            </a:r>
            <a:endParaRPr lang="lv-LV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7610476" cy="6357958"/>
          </a:xfrm>
        </p:spPr>
        <p:txBody>
          <a:bodyPr>
            <a:normAutofit/>
          </a:bodyPr>
          <a:lstStyle/>
          <a:p>
            <a:endParaRPr lang="lv-LV" sz="4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lv-LV" sz="4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4400" b="1" dirty="0" smtClean="0">
                <a:latin typeface="Times New Roman" pitchFamily="18" charset="0"/>
                <a:cs typeface="Times New Roman" pitchFamily="18" charset="0"/>
              </a:rPr>
              <a:t>Ar šo ludziņu mēs gribējām iepriecināt savus vecākus, skolotājus un  skolas biedrus. </a:t>
            </a:r>
          </a:p>
          <a:p>
            <a:pPr>
              <a:buNone/>
            </a:pPr>
            <a:endParaRPr lang="lv-LV" sz="4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v-LV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5400" b="1" dirty="0" smtClean="0">
                <a:latin typeface="Times New Roman" pitchFamily="18" charset="0"/>
                <a:cs typeface="Times New Roman" pitchFamily="18" charset="0"/>
              </a:rPr>
              <a:t>Mācījāmies savā starpā būt draudzīgākiem, iejūtīgākiem un labestīgākiem.</a:t>
            </a:r>
          </a:p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v-LV" sz="5400" b="1" dirty="0" smtClean="0">
                <a:latin typeface="Times New Roman" pitchFamily="18" charset="0"/>
                <a:cs typeface="Times New Roman" pitchFamily="18" charset="0"/>
              </a:rPr>
              <a:t>Mācījāmies nebaidīties un uzstāties auditorijas priekšā.</a:t>
            </a:r>
          </a:p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7496204" cy="1643050"/>
          </a:xfrm>
        </p:spPr>
        <p:txBody>
          <a:bodyPr>
            <a:noAutofit/>
          </a:bodyPr>
          <a:lstStyle/>
          <a:p>
            <a:r>
              <a:rPr lang="lv-LV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Mūsu zēni: </a:t>
            </a:r>
            <a:r>
              <a:rPr lang="lv-LV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Roberts, Artūrs, Matīss, </a:t>
            </a:r>
            <a:r>
              <a:rPr lang="lv-LV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Kristers</a:t>
            </a:r>
            <a:r>
              <a:rPr lang="lv-LV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Artis, Markuss un Deivids </a:t>
            </a:r>
            <a:r>
              <a:rPr lang="lv-LV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tēloja velnus.</a:t>
            </a:r>
            <a:endParaRPr lang="lv-LV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PC1900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4000" dirty="0" smtClean="0">
                <a:solidFill>
                  <a:schemeClr val="tx1"/>
                </a:solidFill>
              </a:rPr>
              <a:t>Kā zaķēni dejoja: </a:t>
            </a:r>
            <a:r>
              <a:rPr lang="lv-LV" sz="4000" b="1" dirty="0" smtClean="0">
                <a:solidFill>
                  <a:schemeClr val="tx1"/>
                </a:solidFill>
              </a:rPr>
              <a:t>Agnese, Laima, </a:t>
            </a:r>
            <a:r>
              <a:rPr lang="lv-LV" sz="4000" b="1" dirty="0" err="1" smtClean="0">
                <a:solidFill>
                  <a:schemeClr val="tx1"/>
                </a:solidFill>
              </a:rPr>
              <a:t>Rebeka</a:t>
            </a:r>
            <a:r>
              <a:rPr lang="lv-LV" sz="4000" b="1" dirty="0" smtClean="0">
                <a:solidFill>
                  <a:schemeClr val="tx1"/>
                </a:solidFill>
              </a:rPr>
              <a:t> un Mārcis.</a:t>
            </a:r>
            <a:endParaRPr lang="lv-LV" sz="40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PC19001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Galvenos rūķus tēloja: </a:t>
            </a:r>
            <a:r>
              <a:rPr lang="lv-LV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Nils un </a:t>
            </a:r>
            <a:r>
              <a:rPr lang="lv-LV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Kristers</a:t>
            </a:r>
            <a:r>
              <a:rPr lang="lv-LV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Juris.</a:t>
            </a:r>
            <a:endParaRPr lang="lv-LV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PC19002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4400" dirty="0" smtClean="0">
                <a:solidFill>
                  <a:schemeClr val="tx1"/>
                </a:solidFill>
              </a:rPr>
              <a:t>Burvīti – smaidiņu tēloja:</a:t>
            </a:r>
            <a:r>
              <a:rPr lang="lv-LV" sz="4400" b="1" dirty="0" smtClean="0">
                <a:solidFill>
                  <a:schemeClr val="tx1"/>
                </a:solidFill>
              </a:rPr>
              <a:t> </a:t>
            </a:r>
            <a:r>
              <a:rPr lang="lv-LV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Monta</a:t>
            </a:r>
            <a:endParaRPr lang="lv-LV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PC19002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600200"/>
            <a:ext cx="3589085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7496204" cy="1296974"/>
          </a:xfrm>
        </p:spPr>
        <p:txBody>
          <a:bodyPr>
            <a:noAutofit/>
          </a:bodyPr>
          <a:lstStyle/>
          <a:p>
            <a:r>
              <a:rPr lang="lv-LV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Skaistās sniegpārsliņas bija:</a:t>
            </a:r>
            <a:r>
              <a:rPr lang="lv-LV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Dace – Zane, Madara, Ilze, Nika – </a:t>
            </a:r>
            <a:r>
              <a:rPr lang="lv-LV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Nikola</a:t>
            </a:r>
            <a:r>
              <a:rPr lang="lv-LV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Annija un </a:t>
            </a:r>
            <a:r>
              <a:rPr lang="lv-LV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Sendija</a:t>
            </a:r>
            <a:r>
              <a:rPr lang="lv-LV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lv-LV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PC19002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Artūrs </a:t>
            </a:r>
            <a:r>
              <a:rPr lang="lv-LV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bija arī muzikants.</a:t>
            </a:r>
            <a:endParaRPr lang="lv-LV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PC19003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943043" y="1600200"/>
            <a:ext cx="2495914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Beigās visi draudzīgi dejojām</a:t>
            </a:r>
            <a:endParaRPr lang="lv-LV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PC19003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 dziedājām.</a:t>
            </a:r>
            <a:endParaRPr lang="lv-LV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PC19003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lv-LV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Esam priecīgi par paveikto!</a:t>
            </a:r>
            <a:br>
              <a:rPr lang="lv-LV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v-LV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Paldies vecākiem par skaistajiem tērpiem!</a:t>
            </a:r>
            <a:endParaRPr lang="lv-LV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Content Placeholder 3" descr="PC19004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357298"/>
            <a:ext cx="6822036" cy="51165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chemeClr val="tx1"/>
                </a:solidFill>
              </a:rPr>
              <a:t>Kavējoties atmiņās par izrādi, tapa šie zīmējumi:</a:t>
            </a:r>
            <a:endParaRPr lang="lv-LV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P402001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428736"/>
            <a:ext cx="7746830" cy="50450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chemeClr val="tx1"/>
                </a:solidFill>
              </a:rPr>
              <a:t>Agnesei vislabāk patika zaķu deja.</a:t>
            </a:r>
            <a:endParaRPr lang="lv-LV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P402000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chemeClr val="tx1"/>
                </a:solidFill>
              </a:rPr>
              <a:t>Madaras mīļākie tēli bija rūķi. </a:t>
            </a:r>
            <a:endParaRPr lang="lv-LV" b="1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P40200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844794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chemeClr val="tx1"/>
                </a:solidFill>
              </a:rPr>
              <a:t>Nils savā zīmējumā attēlojis dejotājus dejā – </a:t>
            </a:r>
            <a:r>
              <a:rPr lang="lv-LV" b="1" dirty="0" err="1" smtClean="0">
                <a:solidFill>
                  <a:schemeClr val="tx1"/>
                </a:solidFill>
              </a:rPr>
              <a:t>Tūdaliņ</a:t>
            </a:r>
            <a:r>
              <a:rPr lang="lv-LV" b="1" dirty="0" smtClean="0">
                <a:solidFill>
                  <a:schemeClr val="tx1"/>
                </a:solidFill>
              </a:rPr>
              <a:t>, </a:t>
            </a:r>
            <a:r>
              <a:rPr lang="lv-LV" b="1" dirty="0" err="1" smtClean="0">
                <a:solidFill>
                  <a:schemeClr val="tx1"/>
                </a:solidFill>
              </a:rPr>
              <a:t>Tagadiņ</a:t>
            </a:r>
            <a:r>
              <a:rPr lang="lv-LV" b="1" dirty="0" smtClean="0">
                <a:solidFill>
                  <a:schemeClr val="tx1"/>
                </a:solidFill>
              </a:rPr>
              <a:t>!</a:t>
            </a:r>
            <a:endParaRPr lang="lv-LV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P4020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chemeClr val="tx1"/>
                </a:solidFill>
              </a:rPr>
              <a:t>Nika zīmējumā attēlotas draudzīgās sniegpārsliņas.</a:t>
            </a:r>
            <a:endParaRPr lang="lv-LV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P402000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r>
              <a:rPr lang="lv-LV" sz="6000" b="1" dirty="0" smtClean="0"/>
              <a:t>Paldies par uzmanību!</a:t>
            </a:r>
            <a:endParaRPr lang="lv-LV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</TotalTime>
  <Words>188</Words>
  <Application>Microsoft Office PowerPoint</Application>
  <PresentationFormat>On-screen Show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Slide 1</vt:lpstr>
      <vt:lpstr>Slide 2</vt:lpstr>
      <vt:lpstr>Slide 3</vt:lpstr>
      <vt:lpstr>Slide 4</vt:lpstr>
      <vt:lpstr>Slide 5</vt:lpstr>
      <vt:lpstr>Mūsu zēni: Roberts, Artūrs, Matīss, Kristers, Artis, Markuss un Deivids tēloja velnus.</vt:lpstr>
      <vt:lpstr>Kā zaķēni dejoja: Agnese, Laima, Rebeka un Mārcis.</vt:lpstr>
      <vt:lpstr>Galvenos rūķus tēloja: Nils un Kristers – Juris.</vt:lpstr>
      <vt:lpstr>Burvīti – smaidiņu tēloja: Monta</vt:lpstr>
      <vt:lpstr>Skaistās sniegpārsliņas bija: Dace – Zane, Madara, Ilze, Nika – Nikola, Annija un Sendija.</vt:lpstr>
      <vt:lpstr>Artūrs bija arī muzikants.</vt:lpstr>
      <vt:lpstr>Beigās visi draudzīgi dejojām</vt:lpstr>
      <vt:lpstr>Un dziedājām.</vt:lpstr>
      <vt:lpstr>Esam priecīgi par paveikto! Paldies vecākiem par skaistajiem tērpiem!</vt:lpstr>
      <vt:lpstr>Kavējoties atmiņās par izrādi, tapa šie zīmējumi:</vt:lpstr>
      <vt:lpstr>Agnesei vislabāk patika zaķu deja.</vt:lpstr>
      <vt:lpstr>Madaras mīļākie tēli bija rūķi. </vt:lpstr>
      <vt:lpstr>Nils savā zīmējumā attēlojis dejotājus dejā – Tūdaliņ, Tagadiņ!</vt:lpstr>
      <vt:lpstr>Nika zīmējumā attēlotas draudzīgās sniegpārsliņas.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 darbu krātuvīte</dc:title>
  <dc:creator>lietotajs</dc:creator>
  <cp:lastModifiedBy>lietotajs</cp:lastModifiedBy>
  <cp:revision>10</cp:revision>
  <dcterms:created xsi:type="dcterms:W3CDTF">2014-03-23T14:43:20Z</dcterms:created>
  <dcterms:modified xsi:type="dcterms:W3CDTF">2014-04-03T18:14:49Z</dcterms:modified>
</cp:coreProperties>
</file>