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72" r:id="rId4"/>
    <p:sldId id="273" r:id="rId5"/>
    <p:sldId id="274" r:id="rId6"/>
    <p:sldId id="275" r:id="rId7"/>
    <p:sldId id="277" r:id="rId8"/>
    <p:sldId id="280" r:id="rId9"/>
    <p:sldId id="276" r:id="rId10"/>
    <p:sldId id="278" r:id="rId11"/>
    <p:sldId id="279" r:id="rId12"/>
    <p:sldId id="281" r:id="rId13"/>
    <p:sldId id="282" r:id="rId14"/>
    <p:sldId id="268" r:id="rId1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5E32A-B8AA-44E4-A70F-97095154E0D6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E3F00-7654-4EAD-AD6A-ADF285435787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C715C-90C1-4E91-90BE-81BF3A93D448}" type="datetimeFigureOut">
              <a:rPr lang="lv-LV" smtClean="0"/>
              <a:pPr/>
              <a:t>2014.04.24.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9298-19E5-477C-8397-EA8E569473D6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youtube.com/watch?v=i4CKX_AnFi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deospin.com/redesign/default.asp" TargetMode="External"/><Relationship Id="rId13" Type="http://schemas.openxmlformats.org/officeDocument/2006/relationships/hyperlink" Target="http://www.wordpress.com/" TargetMode="External"/><Relationship Id="rId18" Type="http://schemas.openxmlformats.org/officeDocument/2006/relationships/hyperlink" Target="http://www.prezi.com/" TargetMode="External"/><Relationship Id="rId3" Type="http://schemas.openxmlformats.org/officeDocument/2006/relationships/hyperlink" Target="http://www.wix.com/" TargetMode="External"/><Relationship Id="rId21" Type="http://schemas.openxmlformats.org/officeDocument/2006/relationships/hyperlink" Target="http://www.gimp.org/" TargetMode="External"/><Relationship Id="rId7" Type="http://schemas.openxmlformats.org/officeDocument/2006/relationships/hyperlink" Target="http://www.apple.com/ilife/imovie/" TargetMode="External"/><Relationship Id="rId12" Type="http://schemas.openxmlformats.org/officeDocument/2006/relationships/hyperlink" Target="http://www.tumblr.com/" TargetMode="External"/><Relationship Id="rId17" Type="http://schemas.openxmlformats.org/officeDocument/2006/relationships/hyperlink" Target="http://www.pixton.com/" TargetMode="External"/><Relationship Id="rId25" Type="http://schemas.openxmlformats.org/officeDocument/2006/relationships/image" Target="../media/image3.jpeg"/><Relationship Id="rId2" Type="http://schemas.openxmlformats.org/officeDocument/2006/relationships/image" Target="../media/image2.jpeg"/><Relationship Id="rId16" Type="http://schemas.openxmlformats.org/officeDocument/2006/relationships/hyperlink" Target="http://www.quickstepdesign.com/" TargetMode="External"/><Relationship Id="rId20" Type="http://schemas.openxmlformats.org/officeDocument/2006/relationships/hyperlink" Target="http://pixl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megonzo.com/create/" TargetMode="External"/><Relationship Id="rId11" Type="http://schemas.openxmlformats.org/officeDocument/2006/relationships/hyperlink" Target="http://www.glogster.com/" TargetMode="External"/><Relationship Id="rId24" Type="http://schemas.openxmlformats.org/officeDocument/2006/relationships/hyperlink" Target="http://www.sumopaint.com/" TargetMode="External"/><Relationship Id="rId5" Type="http://schemas.openxmlformats.org/officeDocument/2006/relationships/hyperlink" Target="http://www.sploder.com/free-game-creator.php" TargetMode="External"/><Relationship Id="rId15" Type="http://schemas.openxmlformats.org/officeDocument/2006/relationships/hyperlink" Target="http://www.pencil-animation.org/" TargetMode="External"/><Relationship Id="rId23" Type="http://schemas.openxmlformats.org/officeDocument/2006/relationships/hyperlink" Target="http://picasa.google.co.uk/" TargetMode="External"/><Relationship Id="rId10" Type="http://schemas.openxmlformats.org/officeDocument/2006/relationships/hyperlink" Target="http://www.vimeo.com/" TargetMode="External"/><Relationship Id="rId19" Type="http://schemas.openxmlformats.org/officeDocument/2006/relationships/hyperlink" Target="http://www.infogr.am/" TargetMode="External"/><Relationship Id="rId4" Type="http://schemas.openxmlformats.org/officeDocument/2006/relationships/hyperlink" Target="http://www.ucoz.com/" TargetMode="External"/><Relationship Id="rId9" Type="http://schemas.openxmlformats.org/officeDocument/2006/relationships/hyperlink" Target="http://www.youtube.com/" TargetMode="External"/><Relationship Id="rId14" Type="http://schemas.openxmlformats.org/officeDocument/2006/relationships/hyperlink" Target="http://www.drossinternets.lv/blogspot.com" TargetMode="External"/><Relationship Id="rId22" Type="http://schemas.openxmlformats.org/officeDocument/2006/relationships/hyperlink" Target="http://www.aviary.com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460432" cy="1512168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chemeClr val="bg1"/>
                </a:solidFill>
                <a:latin typeface="Futura Md TL" pitchFamily="34" charset="0"/>
              </a:rPr>
              <a:t>KOPĀ PAR LABĀKU INTERNETU!</a:t>
            </a:r>
            <a:endParaRPr lang="lv-LV" sz="3600" b="1" dirty="0">
              <a:solidFill>
                <a:schemeClr val="bg1"/>
              </a:solidFill>
              <a:latin typeface="Futura Md T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4797152"/>
            <a:ext cx="6400800" cy="1608584"/>
          </a:xfrm>
        </p:spPr>
        <p:txBody>
          <a:bodyPr>
            <a:normAutofit/>
          </a:bodyPr>
          <a:lstStyle/>
          <a:p>
            <a:pPr algn="r"/>
            <a:r>
              <a:rPr lang="lv-LV" sz="2400" dirty="0" smtClean="0">
                <a:solidFill>
                  <a:schemeClr val="bg1"/>
                </a:solidFill>
                <a:latin typeface="Futura Md TL" pitchFamily="34" charset="0"/>
              </a:rPr>
              <a:t>MAIJA KATKOVSKA</a:t>
            </a:r>
          </a:p>
          <a:p>
            <a:pPr algn="r"/>
            <a:r>
              <a:rPr lang="lv-LV" sz="2400" i="1" dirty="0" smtClean="0">
                <a:solidFill>
                  <a:schemeClr val="bg1"/>
                </a:solidFill>
                <a:latin typeface="Futura Md TL" pitchFamily="34" charset="0"/>
              </a:rPr>
              <a:t>Net-Safe Latvia</a:t>
            </a:r>
            <a:r>
              <a:rPr lang="lv-LV" sz="2400" dirty="0" smtClean="0">
                <a:solidFill>
                  <a:schemeClr val="bg1"/>
                </a:solidFill>
                <a:latin typeface="Futura Md TL" pitchFamily="34" charset="0"/>
              </a:rPr>
              <a:t> Drošāka interneta centrs</a:t>
            </a:r>
          </a:p>
          <a:p>
            <a:pPr algn="r"/>
            <a:r>
              <a:rPr lang="lv-LV" sz="2400" dirty="0" smtClean="0">
                <a:solidFill>
                  <a:schemeClr val="bg1"/>
                </a:solidFill>
                <a:latin typeface="Futura Md TL" pitchFamily="34" charset="0"/>
              </a:rPr>
              <a:t>info@drossinternets.lv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Kāpēc par labāku internetu?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muļķīgs, stulbs, kaitīgs un nelegāls saturs ir daudz, ļoti daudz – to vairot nevajag...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latviešu valodā ir ļoti maz izglītojoša, interesanta, aizraujoša un oriģināla satura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vēlamies, lai interneta vide būtu vieta, kur patīkami pavadīt laiku ikvienam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Kamēr nodarbosimies ar labāka satura radīšanu, nebūs laika muļķībām </a:t>
            </a:r>
            <a:r>
              <a:rPr lang="lv-LV" sz="2800" dirty="0" smtClean="0">
                <a:sym typeface="Wingdings" pitchFamily="2" charset="2"/>
              </a:rPr>
              <a:t>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102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Kāpēc kopā?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kopā viens no otra mācāmies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kopā ir jautrāk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Jo kopā vairojam pozitīvo enerģiju</a:t>
            </a:r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102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  <p:pic>
        <p:nvPicPr>
          <p:cNvPr id="2050" name="Picture 2" descr="http://1.bp.blogspot.com/-363sSuHeaoI/UStja93mRpI/AAAAAAAACmI/XWyvCnqUr5M/s320/IMG_29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429000"/>
            <a:ext cx="3810000" cy="2352675"/>
          </a:xfrm>
          <a:prstGeom prst="rect">
            <a:avLst/>
          </a:prstGeom>
          <a:noFill/>
        </p:spPr>
      </p:pic>
      <p:pic>
        <p:nvPicPr>
          <p:cNvPr id="2052" name="Picture 4" descr="http://4.bp.blogspot.com/-p_3F9spDvY0/UwH7jmeED6I/AAAAAAAAEDU/DzwCsYarjhw/s1600/IMG_00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415269"/>
            <a:ext cx="3593976" cy="23899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Kā to darīt?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vispirms kompānija,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tad domu apmaiņa un ideja,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rūpīga labāko piemēru izpētīšana,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iespēju apzināšana idejas realizēšanai,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darbs, darbs un vēlreiz darbs,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atrādīšana auditorijai,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atzinīgu vārdu saņemšana,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nievājošos komentārus neklausamies – citiem vienkārši skauž!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Ar augsti paceltu galvu un labi padarīta darba sajūtu turpinām iesākto un ķeramies pie jaunu ideju ģenerēšanas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102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pic>
        <p:nvPicPr>
          <p:cNvPr id="102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64175"/>
            <a:ext cx="9144000" cy="320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 Latvijā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Amanda un Marta, 15 gadi</a:t>
            </a: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YouTube kanāls: ēd, taisi un baudi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102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  <p:pic>
        <p:nvPicPr>
          <p:cNvPr id="5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b="20539"/>
          <a:stretch>
            <a:fillRect/>
          </a:stretch>
        </p:blipFill>
        <p:spPr bwMode="auto">
          <a:xfrm>
            <a:off x="35497" y="1196752"/>
            <a:ext cx="9108504" cy="550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4000" b="1" dirty="0" smtClean="0">
                <a:solidFill>
                  <a:srgbClr val="0070C0"/>
                </a:solidFill>
                <a:latin typeface="Futura Md TL" pitchFamily="34" charset="0"/>
              </a:rPr>
              <a:t>Piemēri Latvijā</a:t>
            </a:r>
            <a:endParaRPr lang="lv-LV" sz="4000" dirty="0">
              <a:solidFill>
                <a:schemeClr val="accent1">
                  <a:lumMod val="75000"/>
                </a:schemeClr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dirty="0" smtClean="0"/>
              <a:t>Māsas Daiga un Elza, 15 un 12 </a:t>
            </a:r>
            <a:r>
              <a:rPr lang="lv-LV" dirty="0" smtClean="0"/>
              <a:t>gadi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dirty="0" smtClean="0"/>
              <a:t>Blogs: Ceļojošais Latvijas lācis</a:t>
            </a:r>
            <a:endParaRPr lang="lv-LV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0122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l="30150" r="31151" b="8198"/>
          <a:stretch>
            <a:fillRect/>
          </a:stretch>
        </p:blipFill>
        <p:spPr bwMode="auto">
          <a:xfrm>
            <a:off x="4554885" y="0"/>
            <a:ext cx="46256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4000" b="1" dirty="0" smtClean="0">
                <a:solidFill>
                  <a:srgbClr val="0070C0"/>
                </a:solidFill>
                <a:latin typeface="Futura Md TL" pitchFamily="34" charset="0"/>
              </a:rPr>
              <a:t>Piemēri Latvijā</a:t>
            </a:r>
            <a:endParaRPr lang="lv-LV" sz="4000" dirty="0">
              <a:solidFill>
                <a:schemeClr val="accent1">
                  <a:lumMod val="75000"/>
                </a:schemeClr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1872208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dirty="0" smtClean="0"/>
              <a:t>Ventspils Centra sākumskolas 3.a klase</a:t>
            </a:r>
            <a:endParaRPr lang="lv-LV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dirty="0" smtClean="0"/>
              <a:t>Klases mājas lapa par drošību internetā</a:t>
            </a:r>
            <a:endParaRPr lang="lv-LV" dirty="0" smtClean="0"/>
          </a:p>
        </p:txBody>
      </p:sp>
      <p:pic>
        <p:nvPicPr>
          <p:cNvPr id="7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15" y="20858"/>
            <a:ext cx="8964081" cy="683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 Eiropā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Jiami, 16 gadi, Nīderlande</a:t>
            </a: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Blogs par skaistumu, modi un dzīvesstilu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76564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 Eiropā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1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Aleksy, 10 gadi, Polija</a:t>
            </a: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Mājas lapa, kurā viņš apraksta izlasītās bērnu grāmatas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351" y="1"/>
            <a:ext cx="84091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 Eiropā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1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Dažāda vecuma bērnu grupas, 8-17 gadi, Beļģija</a:t>
            </a: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Video blogs, kurā ievietotas bērnu veidotas multiplikācijas filmas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0"/>
            <a:ext cx="7822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Piemēri Eiropā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Nina, 14 gadi, Lielbritānija</a:t>
            </a:r>
            <a:endParaRPr lang="lv-LV" sz="28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2800" dirty="0" smtClean="0"/>
              <a:t>Aplikācija paroļu organizēšanai</a:t>
            </a: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None/>
            </a:pPr>
            <a:endParaRPr lang="lv-LV" sz="2800" dirty="0" smtClean="0"/>
          </a:p>
          <a:p>
            <a:pPr>
              <a:buClr>
                <a:srgbClr val="0070C0"/>
              </a:buClr>
              <a:buSzPct val="120000"/>
              <a:buBlip>
                <a:blip r:embed="rId2"/>
              </a:buBlip>
            </a:pPr>
            <a:endParaRPr lang="lv-LV" sz="28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966" y="0"/>
            <a:ext cx="88545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070C0"/>
                </a:solidFill>
                <a:latin typeface="Futura Md TL" pitchFamily="34" charset="0"/>
              </a:rPr>
              <a:t>Rīki un iespējas</a:t>
            </a:r>
            <a:endParaRPr lang="lv-LV" sz="3600" b="1" dirty="0">
              <a:solidFill>
                <a:srgbClr val="0070C0"/>
              </a:solidFill>
              <a:latin typeface="Futura Md T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68863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Mājas </a:t>
            </a:r>
            <a:r>
              <a:rPr lang="lv-LV" sz="1600" dirty="0" smtClean="0"/>
              <a:t>lapas veidošana: </a:t>
            </a:r>
            <a:r>
              <a:rPr lang="lv-LV" sz="1600" dirty="0" smtClean="0">
                <a:hlinkClick r:id="rId3"/>
              </a:rPr>
              <a:t>www.wix.com/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4"/>
              </a:rPr>
              <a:t>www.ucoz.com/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Spēles </a:t>
            </a:r>
            <a:r>
              <a:rPr lang="lv-LV" sz="1600" dirty="0" smtClean="0"/>
              <a:t>izstrāde: </a:t>
            </a:r>
            <a:r>
              <a:rPr lang="lv-LV" sz="1600" dirty="0" smtClean="0">
                <a:hlinkClick r:id="rId5"/>
              </a:rPr>
              <a:t>www.sploder.com/free-game-creator.php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6"/>
              </a:rPr>
              <a:t>www.gamegonzo.com/create/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Video </a:t>
            </a:r>
            <a:r>
              <a:rPr lang="lv-LV" sz="1600" dirty="0" smtClean="0"/>
              <a:t>montēšana: </a:t>
            </a:r>
            <a:r>
              <a:rPr lang="lv-LV" sz="1600" dirty="0" smtClean="0">
                <a:hlinkClick r:id="rId7"/>
              </a:rPr>
              <a:t>www.apple.com/ilife/imovie/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8"/>
              </a:rPr>
              <a:t>www.videospin.com/redesign/default.asp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9"/>
              </a:rPr>
              <a:t>www.youtube.com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10"/>
              </a:rPr>
              <a:t>www.vimeo.com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Bloga </a:t>
            </a:r>
            <a:r>
              <a:rPr lang="lv-LV" sz="1600" dirty="0" smtClean="0"/>
              <a:t>veidošana: </a:t>
            </a:r>
            <a:r>
              <a:rPr lang="lv-LV" sz="1600" dirty="0" smtClean="0">
                <a:hlinkClick r:id="rId11"/>
              </a:rPr>
              <a:t>www.glogster.com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12"/>
              </a:rPr>
              <a:t>www.tumblr.com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13"/>
              </a:rPr>
              <a:t>www.wordpress.com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14"/>
              </a:rPr>
              <a:t>www.blogspot.com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Multiplikācijas </a:t>
            </a:r>
            <a:r>
              <a:rPr lang="lv-LV" sz="1600" dirty="0" smtClean="0"/>
              <a:t>filmu veidošana: </a:t>
            </a:r>
            <a:r>
              <a:rPr lang="lv-LV" sz="1600" dirty="0" smtClean="0">
                <a:hlinkClick r:id="rId15"/>
              </a:rPr>
              <a:t>www.pencil-animation.org/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Baneru </a:t>
            </a:r>
            <a:r>
              <a:rPr lang="lv-LV" sz="1600" dirty="0" smtClean="0"/>
              <a:t>un plakātu veidošana: </a:t>
            </a:r>
            <a:r>
              <a:rPr lang="lv-LV" sz="1600" dirty="0" smtClean="0">
                <a:hlinkClick r:id="rId16"/>
              </a:rPr>
              <a:t>www.quickstepdesign.com/</a:t>
            </a:r>
            <a:r>
              <a:rPr lang="lv-LV" sz="1600" dirty="0" smtClean="0"/>
              <a:t> 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Komiksu </a:t>
            </a:r>
            <a:r>
              <a:rPr lang="lv-LV" sz="1600" dirty="0" smtClean="0"/>
              <a:t>veidošana: </a:t>
            </a:r>
            <a:r>
              <a:rPr lang="lv-LV" sz="1600" dirty="0" smtClean="0">
                <a:hlinkClick r:id="rId17"/>
              </a:rPr>
              <a:t>www.pixton.com</a:t>
            </a:r>
            <a:r>
              <a:rPr lang="lv-LV" sz="1600" dirty="0" smtClean="0"/>
              <a:t> 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Prezentāciju</a:t>
            </a:r>
            <a:r>
              <a:rPr lang="lv-LV" sz="1600" dirty="0" smtClean="0"/>
              <a:t>, infografiku veidošana: </a:t>
            </a:r>
            <a:r>
              <a:rPr lang="lv-LV" sz="1600" dirty="0" smtClean="0">
                <a:hlinkClick r:id="rId18"/>
              </a:rPr>
              <a:t>www.prezi.com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19"/>
              </a:rPr>
              <a:t>www.infogr.am</a:t>
            </a:r>
            <a:r>
              <a:rPr lang="lv-LV" sz="1600" dirty="0" smtClean="0"/>
              <a:t> </a:t>
            </a:r>
            <a:endParaRPr lang="lv-LV" sz="16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70C0"/>
              </a:buClr>
              <a:buSzPct val="120000"/>
              <a:buBlip>
                <a:blip r:embed="rId2"/>
              </a:buBlip>
            </a:pPr>
            <a:r>
              <a:rPr lang="lv-LV" sz="1600" dirty="0" smtClean="0"/>
              <a:t>Foto </a:t>
            </a:r>
            <a:r>
              <a:rPr lang="lv-LV" sz="1600" dirty="0" smtClean="0"/>
              <a:t>apstrāde (Photoshop alternatīvas): </a:t>
            </a:r>
            <a:r>
              <a:rPr lang="lv-LV" sz="1600" dirty="0" smtClean="0">
                <a:hlinkClick r:id="rId20"/>
              </a:rPr>
              <a:t>http://pixlr.com/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21"/>
              </a:rPr>
              <a:t>http://www.gimp.org/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22"/>
              </a:rPr>
              <a:t>http://www.aviary.com/</a:t>
            </a:r>
            <a:r>
              <a:rPr lang="lv-LV" sz="1600" dirty="0" smtClean="0"/>
              <a:t> </a:t>
            </a:r>
            <a:r>
              <a:rPr lang="lv-LV" sz="1600" dirty="0" smtClean="0">
                <a:hlinkClick r:id="rId23"/>
              </a:rPr>
              <a:t>http://picasa.google.co.uk/</a:t>
            </a:r>
            <a:r>
              <a:rPr lang="lv-LV" sz="1600" dirty="0" smtClean="0"/>
              <a:t>  </a:t>
            </a:r>
            <a:r>
              <a:rPr lang="lv-LV" sz="1600" dirty="0" smtClean="0">
                <a:hlinkClick r:id="rId24"/>
              </a:rPr>
              <a:t>www.sumopaint.com</a:t>
            </a:r>
            <a:endParaRPr lang="lv-LV" sz="1600" dirty="0" smtClean="0"/>
          </a:p>
        </p:txBody>
      </p:sp>
      <p:pic>
        <p:nvPicPr>
          <p:cNvPr id="5" name="Picture 2" descr="\\10.0.221.1\lia$\Net-Safe\0_NET-SAFE LATVIA_2012-2014\LOGO\Logo_DI_Gars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372200" y="6222849"/>
            <a:ext cx="2719938" cy="590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600451"/>
          </a:xfrm>
        </p:spPr>
        <p:txBody>
          <a:bodyPr>
            <a:normAutofit/>
          </a:bodyPr>
          <a:lstStyle/>
          <a:p>
            <a: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  <a:t>Lai jums labas idejas un </a:t>
            </a:r>
            <a:b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</a:br>
            <a: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  <a:t>daudz enerģijas!</a:t>
            </a:r>
            <a:b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</a:br>
            <a: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  <a:t/>
            </a:r>
            <a:b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</a:br>
            <a: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  <a:t/>
            </a:r>
            <a:b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</a:br>
            <a:r>
              <a:rPr lang="lv-LV" sz="4000" dirty="0" smtClean="0">
                <a:solidFill>
                  <a:schemeClr val="bg1"/>
                </a:solidFill>
                <a:latin typeface="Futura Md TL" pitchFamily="34" charset="0"/>
              </a:rPr>
              <a:t>Jautājumi?</a:t>
            </a:r>
            <a:endParaRPr lang="lv-LV" sz="4000" dirty="0">
              <a:solidFill>
                <a:schemeClr val="bg1"/>
              </a:solidFill>
              <a:latin typeface="Futura Md T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4869160"/>
            <a:ext cx="6080720" cy="1988840"/>
          </a:xfrm>
        </p:spPr>
        <p:txBody>
          <a:bodyPr>
            <a:normAutofit/>
          </a:bodyPr>
          <a:lstStyle/>
          <a:p>
            <a:endParaRPr lang="lv-LV" sz="2400" dirty="0" smtClean="0">
              <a:solidFill>
                <a:schemeClr val="bg1"/>
              </a:solidFill>
              <a:latin typeface="Futura Md TL" pitchFamily="34" charset="0"/>
            </a:endParaRPr>
          </a:p>
          <a:p>
            <a:r>
              <a:rPr lang="lv-LV" sz="2400" dirty="0" err="1" smtClean="0">
                <a:solidFill>
                  <a:schemeClr val="bg1"/>
                </a:solidFill>
                <a:latin typeface="Futura Md TL" pitchFamily="34" charset="0"/>
              </a:rPr>
              <a:t>www.drossinternets.lv</a:t>
            </a:r>
            <a:endParaRPr lang="lv-LV" sz="2400" dirty="0" smtClean="0">
              <a:solidFill>
                <a:schemeClr val="bg1"/>
              </a:solidFill>
              <a:latin typeface="Futura Md TL" pitchFamily="34" charset="0"/>
            </a:endParaRPr>
          </a:p>
          <a:p>
            <a:r>
              <a:rPr lang="lv-LV" sz="2400" dirty="0" smtClean="0">
                <a:solidFill>
                  <a:schemeClr val="bg1"/>
                </a:solidFill>
                <a:latin typeface="Futura Md TL" pitchFamily="34" charset="0"/>
              </a:rPr>
              <a:t>www.draugiem.lv/</a:t>
            </a:r>
            <a:r>
              <a:rPr lang="lv-LV" sz="2400" dirty="0" err="1" smtClean="0">
                <a:solidFill>
                  <a:schemeClr val="bg1"/>
                </a:solidFill>
                <a:latin typeface="Futura Md TL" pitchFamily="34" charset="0"/>
              </a:rPr>
              <a:t>drossinternets</a:t>
            </a:r>
            <a:endParaRPr lang="lv-LV" sz="2400" dirty="0" smtClean="0">
              <a:solidFill>
                <a:schemeClr val="bg1"/>
              </a:solidFill>
              <a:latin typeface="Futura Md TL" pitchFamily="34" charset="0"/>
            </a:endParaRPr>
          </a:p>
          <a:p>
            <a:r>
              <a:rPr lang="lv-LV" sz="2400" dirty="0" err="1" smtClean="0">
                <a:solidFill>
                  <a:schemeClr val="bg1"/>
                </a:solidFill>
                <a:latin typeface="Futura Md TL" pitchFamily="34" charset="0"/>
              </a:rPr>
              <a:t>www.twitter.com</a:t>
            </a:r>
            <a:r>
              <a:rPr lang="lv-LV" sz="2400" dirty="0" smtClean="0">
                <a:solidFill>
                  <a:schemeClr val="bg1"/>
                </a:solidFill>
                <a:latin typeface="Futura Md TL" pitchFamily="34" charset="0"/>
              </a:rPr>
              <a:t>/</a:t>
            </a:r>
            <a:r>
              <a:rPr lang="lv-LV" sz="2400" dirty="0" err="1" smtClean="0">
                <a:solidFill>
                  <a:schemeClr val="bg1"/>
                </a:solidFill>
                <a:latin typeface="Futura Md TL" pitchFamily="34" charset="0"/>
              </a:rPr>
              <a:t>drossinternets</a:t>
            </a:r>
            <a:endParaRPr lang="lv-LV" sz="2400" dirty="0">
              <a:solidFill>
                <a:schemeClr val="bg1"/>
              </a:solidFill>
              <a:latin typeface="Futura Md T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282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KOPĀ PAR LABĀKU INTERNETU!</vt:lpstr>
      <vt:lpstr>Kāpēc par labāku internetu?</vt:lpstr>
      <vt:lpstr>Kāpēc kopā?</vt:lpstr>
      <vt:lpstr>Kā to darīt?</vt:lpstr>
      <vt:lpstr>Piemēri</vt:lpstr>
      <vt:lpstr>Piemēri Latvijā</vt:lpstr>
      <vt:lpstr>Piemēri Latvijā</vt:lpstr>
      <vt:lpstr>Piemēri Latvijā</vt:lpstr>
      <vt:lpstr>Piemēri Eiropā</vt:lpstr>
      <vt:lpstr>Piemēri Eiropā</vt:lpstr>
      <vt:lpstr>Piemēri Eiropā</vt:lpstr>
      <vt:lpstr>Piemēri Eiropā</vt:lpstr>
      <vt:lpstr>Rīki un iespējas</vt:lpstr>
      <vt:lpstr>Lai jums labas idejas un  daudz enerģijas!   Jautājumi?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JĀATCERAS KATRAM PAR DROŠĀKU INTERNETA LIETOŠANU ?</dc:title>
  <cp:lastModifiedBy>Maija</cp:lastModifiedBy>
  <cp:revision>33</cp:revision>
  <dcterms:created xsi:type="dcterms:W3CDTF">2013-03-19T15:11:33Z</dcterms:created>
  <dcterms:modified xsi:type="dcterms:W3CDTF">2014-04-24T18:41:15Z</dcterms:modified>
</cp:coreProperties>
</file>