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notesMasterIdLst>
    <p:notesMasterId r:id="rId10"/>
  </p:notesMasterIdLst>
  <p:handoutMasterIdLst>
    <p:handoutMasterId r:id="rId11"/>
  </p:handoutMasterIdLst>
  <p:sldIdLst>
    <p:sldId id="384" r:id="rId2"/>
    <p:sldId id="428" r:id="rId3"/>
    <p:sldId id="431" r:id="rId4"/>
    <p:sldId id="430" r:id="rId5"/>
    <p:sldId id="408" r:id="rId6"/>
    <p:sldId id="412" r:id="rId7"/>
    <p:sldId id="429" r:id="rId8"/>
    <p:sldId id="432" r:id="rId9"/>
  </p:sldIdLst>
  <p:sldSz cx="12192000" cy="6858000"/>
  <p:notesSz cx="6797675" cy="9926638"/>
  <p:defaultTextStyle>
    <a:defPPr>
      <a:defRPr lang="lv-LV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91" autoAdjust="0"/>
    <p:restoredTop sz="89577" autoAdjust="0"/>
  </p:normalViewPr>
  <p:slideViewPr>
    <p:cSldViewPr snapToGrid="0">
      <p:cViewPr varScale="1">
        <p:scale>
          <a:sx n="104" d="100"/>
          <a:sy n="104" d="100"/>
        </p:scale>
        <p:origin x="120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w Cen MT" panose="020B0602020104020603" pitchFamily="34" charset="0"/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w Cen MT" panose="020B0602020104020603" pitchFamily="34" charset="0"/>
              </a:defRPr>
            </a:lvl1pPr>
          </a:lstStyle>
          <a:p>
            <a:pPr>
              <a:defRPr/>
            </a:pPr>
            <a:fld id="{4297332B-9107-4070-A67B-29136EC74FD7}" type="datetimeFigureOut">
              <a:rPr lang="lv-LV" altLang="lv-LV"/>
              <a:pPr>
                <a:defRPr/>
              </a:pPr>
              <a:t>2017.10.17.</a:t>
            </a:fld>
            <a:endParaRPr lang="lv-LV" altLang="lv-LV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w Cen MT" panose="020B0602020104020603" pitchFamily="34" charset="0"/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w Cen MT" pitchFamily="34" charset="0"/>
              </a:defRPr>
            </a:lvl1pPr>
          </a:lstStyle>
          <a:p>
            <a:pPr>
              <a:defRPr/>
            </a:pPr>
            <a:fld id="{4F402697-C0F7-4D8F-91DE-A45D8373B08D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4813550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57D9252-8094-435E-A8C2-4D399D658F43}" type="datetimeFigureOut">
              <a:rPr lang="lv-LV"/>
              <a:pPr>
                <a:defRPr/>
              </a:pPr>
              <a:t>2017.10.17.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lv-LV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lv-LV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45E7176-4A06-4B0C-B15D-FDB670D61CF3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52546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A039904E-F395-4EE2-BE87-AE80E6A6C88C}" type="datetimeFigureOut">
              <a:rPr lang="lv-LV" smtClean="0"/>
              <a:pPr>
                <a:defRPr/>
              </a:pPr>
              <a:t>2017.10.17.</a:t>
            </a:fld>
            <a:endParaRPr lang="lv-LV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E990E79D-A18B-4CE7-8C54-E54E93E1B8A5}" type="slidenum">
              <a:rPr lang="lv-LV" altLang="lv-LV" smtClean="0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8843868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FBAAF5-E9F6-4D79-9DD5-CB95BFAE6668}" type="datetimeFigureOut">
              <a:rPr lang="lv-LV" smtClean="0"/>
              <a:pPr>
                <a:defRPr/>
              </a:pPr>
              <a:t>2017.10.17.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470D5F-D64C-420E-8306-1D2C9F0FAD4D}" type="slidenum">
              <a:rPr lang="lv-LV" altLang="lv-LV" smtClean="0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91832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A0FD309-1D6A-49AB-B877-0D0EA0D22870}" type="datetimeFigureOut">
              <a:rPr lang="lv-LV" smtClean="0"/>
              <a:pPr>
                <a:defRPr/>
              </a:pPr>
              <a:t>2017.10.17.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pPr>
              <a:defRPr/>
            </a:pPr>
            <a:fld id="{A89916F6-406A-4963-9429-524694A40537}" type="slidenum">
              <a:rPr lang="lv-LV" altLang="lv-LV" smtClean="0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5142137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228A15-239F-424D-9600-B93F02DF3B61}" type="datetimeFigureOut">
              <a:rPr lang="lv-LV" smtClean="0"/>
              <a:pPr>
                <a:defRPr/>
              </a:pPr>
              <a:t>2017.10.17.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3A5A9C-0735-4BE7-A64A-597CB7086C67}" type="slidenum">
              <a:rPr lang="lv-LV" altLang="lv-LV" smtClean="0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740030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968762-8251-46F2-B2B1-BAB7D19E1868}" type="datetimeFigureOut">
              <a:rPr lang="lv-LV" smtClean="0"/>
              <a:pPr>
                <a:defRPr/>
              </a:pPr>
              <a:t>2017.10.17.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4FBE49-DBD8-4EF3-9C8D-3B38260DEF23}" type="slidenum">
              <a:rPr lang="lv-LV" altLang="lv-LV" smtClean="0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26741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0C4A79-4EBC-43BC-AC54-8FC6D7A24827}" type="datetimeFigureOut">
              <a:rPr lang="lv-LV" smtClean="0"/>
              <a:pPr>
                <a:defRPr/>
              </a:pPr>
              <a:t>2017.10.17.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5A6BD8-CC8F-4611-8728-C551A0E21E6E}" type="slidenum">
              <a:rPr lang="lv-LV" altLang="lv-LV" smtClean="0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009961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077A0A-5831-4C00-BC9C-6A377C60523B}" type="datetimeFigureOut">
              <a:rPr lang="lv-LV" smtClean="0"/>
              <a:pPr>
                <a:defRPr/>
              </a:pPr>
              <a:t>2017.10.17.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91FA2A-E046-43A8-B6C6-EB16E3E6E838}" type="slidenum">
              <a:rPr lang="lv-LV" altLang="lv-LV" smtClean="0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589164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E1250C-34F0-43A4-82C0-B35C40DCA112}" type="datetimeFigureOut">
              <a:rPr lang="lv-LV" smtClean="0"/>
              <a:pPr>
                <a:defRPr/>
              </a:pPr>
              <a:t>2017.10.17.</a:t>
            </a:fld>
            <a:endParaRPr lang="lv-LV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0BBD686-778A-4D54-AE20-46D6BCEC83DD}" type="slidenum">
              <a:rPr lang="lv-LV" altLang="lv-LV" smtClean="0"/>
              <a:pPr>
                <a:defRPr/>
              </a:pPr>
              <a:t>‹#›</a:t>
            </a:fld>
            <a:endParaRPr lang="lv-LV" altLang="lv-LV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92870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defRPr/>
            </a:pPr>
            <a:fld id="{25BA6520-6B6A-43D2-BADB-D672F8F8E597}" type="datetimeFigureOut">
              <a:rPr lang="lv-LV" smtClean="0"/>
              <a:pPr>
                <a:defRPr/>
              </a:pPr>
              <a:t>2017.10.17.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24B2C10-5A88-497F-8D82-1664C719D3D6}" type="slidenum">
              <a:rPr lang="lv-LV" altLang="lv-LV" smtClean="0"/>
              <a:pPr>
                <a:defRPr/>
              </a:pPr>
              <a:t>‹#›</a:t>
            </a:fld>
            <a:endParaRPr lang="lv-LV" altLang="lv-LV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40291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4B4251-28B5-46F7-8C0C-9EFDC7616C77}" type="datetimeFigureOut">
              <a:rPr lang="lv-LV" smtClean="0"/>
              <a:pPr>
                <a:defRPr/>
              </a:pPr>
              <a:t>2017.10.17.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F9E227-ED45-4E8D-B324-F38E4112598A}" type="slidenum">
              <a:rPr lang="lv-LV" altLang="lv-LV" smtClean="0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442250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08711-934B-4270-9407-7CB84CD16DA5}" type="datetimeFigureOut">
              <a:rPr lang="lv-LV" smtClean="0"/>
              <a:pPr>
                <a:defRPr/>
              </a:pPr>
              <a:t>2017.10.17.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3983FB-E31B-49FA-A412-4524A02BB6D3}" type="slidenum">
              <a:rPr lang="lv-LV" altLang="lv-LV" smtClean="0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575977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0FBC97FC-9C19-4487-969F-4183427AE825}" type="datetimeFigureOut">
              <a:rPr lang="lv-LV" smtClean="0"/>
              <a:pPr>
                <a:defRPr/>
              </a:pPr>
              <a:t>2017.10.17.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207CC80E-81F1-4FE2-8A66-CCA6E6408B42}" type="slidenum">
              <a:rPr lang="lv-LV" altLang="lv-LV" smtClean="0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182316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lv-LV" altLang="lv-LV" sz="28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3938" y="1760538"/>
            <a:ext cx="10215562" cy="4835525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defRPr/>
            </a:pPr>
            <a:endParaRPr lang="lv-LV" altLang="lv-LV" dirty="0" smtClean="0">
              <a:latin typeface="Arial" panose="020B0604020202020204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  <a:defRPr/>
            </a:pPr>
            <a:endParaRPr lang="lv-LV" altLang="lv-LV" dirty="0" smtClean="0"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898" y="228268"/>
            <a:ext cx="5547356" cy="39500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1117" y="228268"/>
            <a:ext cx="4267752" cy="39500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18" y="3807725"/>
            <a:ext cx="3030802" cy="27883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0192" y="3789562"/>
            <a:ext cx="3440222" cy="28246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7386" y="3767994"/>
            <a:ext cx="4075279" cy="282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8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341" y="275849"/>
            <a:ext cx="5905500" cy="48863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lv-LV" altLang="lv-LV" sz="28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3938" y="1760538"/>
            <a:ext cx="10215562" cy="4835525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defRPr/>
            </a:pPr>
            <a:endParaRPr lang="lv-LV" altLang="lv-LV" dirty="0" smtClean="0">
              <a:latin typeface="Arial" panose="020B0604020202020204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  <a:defRPr/>
            </a:pPr>
            <a:endParaRPr lang="lv-LV" altLang="lv-LV" dirty="0" smtClean="0">
              <a:latin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543" y="4021346"/>
            <a:ext cx="4427822" cy="261101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543" y="275849"/>
            <a:ext cx="3176722" cy="25060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3091" y="3571793"/>
            <a:ext cx="5653804" cy="30242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1235" y="275849"/>
            <a:ext cx="2171695" cy="150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13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578" y="590688"/>
            <a:ext cx="10256983" cy="1121551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lv-LV" altLang="lv-LV" sz="2800" dirty="0" smtClean="0">
                <a:latin typeface="Arial" charset="0"/>
              </a:rPr>
              <a:t>2017</a:t>
            </a:r>
            <a:endParaRPr lang="lv-LV" altLang="lv-LV" sz="2800" dirty="0">
              <a:latin typeface="Arial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3888" y="1410782"/>
            <a:ext cx="3152775" cy="25622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408" y="267568"/>
            <a:ext cx="3743325" cy="13239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5408" y="1678071"/>
            <a:ext cx="3743325" cy="11202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7478" y="267568"/>
            <a:ext cx="4184575" cy="38261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143" y="4093703"/>
            <a:ext cx="4570903" cy="13926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1396" y="4093703"/>
            <a:ext cx="6580657" cy="251423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9673" y="6031345"/>
            <a:ext cx="4119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200" dirty="0" err="1" smtClean="0"/>
              <a:t>Samsung</a:t>
            </a:r>
            <a:r>
              <a:rPr lang="lv-LV" sz="1200" dirty="0" smtClean="0"/>
              <a:t> Skola nākotnei, 2017</a:t>
            </a:r>
            <a:endParaRPr lang="lv-LV" sz="1200" dirty="0"/>
          </a:p>
        </p:txBody>
      </p:sp>
    </p:spTree>
    <p:extLst>
      <p:ext uri="{BB962C8B-B14F-4D97-AF65-F5344CB8AC3E}">
        <p14:creationId xmlns:p14="http://schemas.microsoft.com/office/powerpoint/2010/main" val="401563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lv-LV" altLang="lv-LV" sz="28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3938" y="1760538"/>
            <a:ext cx="10215562" cy="4835525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defRPr/>
            </a:pPr>
            <a:endParaRPr lang="lv-LV" altLang="lv-LV" dirty="0" smtClean="0">
              <a:latin typeface="Arial" panose="020B0604020202020204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  <a:defRPr/>
            </a:pPr>
            <a:endParaRPr lang="lv-LV" altLang="lv-LV" dirty="0" smtClean="0"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890" y="1555277"/>
            <a:ext cx="8819652" cy="383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72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1200" y="642594"/>
            <a:ext cx="10414000" cy="13716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lv-LV" altLang="lv-LV" sz="2800" dirty="0" smtClean="0">
                <a:latin typeface="Arial" charset="0"/>
              </a:rPr>
              <a:t>RĪCĪBSPĒJA</a:t>
            </a:r>
            <a:endParaRPr lang="lv-LV" altLang="lv-LV" sz="2800" dirty="0">
              <a:latin typeface="Arial" charset="0"/>
            </a:endParaRPr>
          </a:p>
        </p:txBody>
      </p:sp>
      <p:sp>
        <p:nvSpPr>
          <p:cNvPr id="8195" name="Объект 2"/>
          <p:cNvSpPr>
            <a:spLocks noGrp="1"/>
          </p:cNvSpPr>
          <p:nvPr>
            <p:ph idx="1"/>
          </p:nvPr>
        </p:nvSpPr>
        <p:spPr>
          <a:xfrm>
            <a:off x="637309" y="1847273"/>
            <a:ext cx="11165485" cy="474879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lv-LV" altLang="lv-LV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r>
              <a:rPr lang="lv-LV" alt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Mūsdienu </a:t>
            </a:r>
            <a:r>
              <a:rPr lang="lv-LV" altLang="lv-LV" dirty="0">
                <a:latin typeface="Arial" panose="020B0604020202020204" pitchFamily="34" charset="0"/>
                <a:cs typeface="Arial" panose="020B0604020202020204" pitchFamily="34" charset="0"/>
              </a:rPr>
              <a:t>izglītības mērķis – </a:t>
            </a:r>
            <a:r>
              <a:rPr lang="lv-LV" altLang="lv-LV" b="1" dirty="0">
                <a:latin typeface="Arial" panose="020B0604020202020204" pitchFamily="34" charset="0"/>
                <a:cs typeface="Arial" panose="020B0604020202020204" pitchFamily="34" charset="0"/>
              </a:rPr>
              <a:t>labs, pasauli mainošs </a:t>
            </a:r>
            <a:r>
              <a:rPr lang="lv-LV" altLang="lv-LV" b="1" dirty="0" smtClean="0">
                <a:latin typeface="Arial" panose="020B0604020202020204" pitchFamily="34" charset="0"/>
                <a:cs typeface="Arial" panose="020B0604020202020204" pitchFamily="34" charset="0"/>
              </a:rPr>
              <a:t>cilvēks (rīkoties spējīgs)</a:t>
            </a:r>
            <a:r>
              <a:rPr lang="lv-LV" alt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v-LV" altLang="lv-LV" dirty="0">
                <a:latin typeface="Arial" panose="020B0604020202020204" pitchFamily="34" charset="0"/>
                <a:cs typeface="Arial" panose="020B0604020202020204" pitchFamily="34" charset="0"/>
              </a:rPr>
              <a:t>kurš ir spējīgs </a:t>
            </a:r>
            <a:r>
              <a:rPr lang="lv-LV" alt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darīt</a:t>
            </a:r>
            <a:r>
              <a:rPr lang="lv-LV" alt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v-LV" altLang="lv-LV" dirty="0">
                <a:latin typeface="Arial" panose="020B0604020202020204" pitchFamily="34" charset="0"/>
                <a:cs typeface="Arial" panose="020B0604020202020204" pitchFamily="34" charset="0"/>
              </a:rPr>
              <a:t>ne tikai spējīgs mācīties. </a:t>
            </a:r>
            <a:endParaRPr lang="lv-LV" altLang="lv-LV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lv-LV" altLang="lv-LV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lv-LV" altLang="lv-LV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v-LV" altLang="lv-LV" dirty="0">
                <a:latin typeface="Arial" panose="020B0604020202020204" pitchFamily="34" charset="0"/>
                <a:cs typeface="Arial" panose="020B0604020202020204" pitchFamily="34" charset="0"/>
              </a:rPr>
              <a:t>Cilvēks, kurš ir spējīgs izvirzīt mērķus, izvēlēties un praktiski darboties, lai mērķus sasniegtu, uzņemoties iniciatīvu, risku, pielāgojoties, radot ko jaunu, pats vadot savu darbību ceļā uz mērķi. </a:t>
            </a:r>
            <a:endParaRPr lang="lv-LV" altLang="lv-LV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v-LV" altLang="lv-LV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lv-LV" altLang="lv-LV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lv-LV" altLang="lv-LV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lv-LV" altLang="lv-LV" dirty="0">
                <a:latin typeface="Arial" charset="0"/>
              </a:rPr>
              <a:t>Digitālie pilsoņi informācijas un komunikācijas tehnoloģijas uztver kā neatņemamu cilvēka eksistences komponenti un tās lieto, lai </a:t>
            </a:r>
            <a:r>
              <a:rPr lang="lv-LV" altLang="lv-LV" b="1" dirty="0">
                <a:latin typeface="Arial" charset="0"/>
              </a:rPr>
              <a:t>uzlabotu esošas spējas un pārliecinošāk pieņemtu personīgi nozīmīgus lēmumus. </a:t>
            </a:r>
          </a:p>
          <a:p>
            <a:pPr marL="0" indent="0" algn="ctr" eaLnBrk="1" hangingPunct="1">
              <a:lnSpc>
                <a:spcPct val="80000"/>
              </a:lnSpc>
              <a:buNone/>
            </a:pPr>
            <a:endParaRPr lang="lv-LV" altLang="lv-LV" b="1" dirty="0">
              <a:latin typeface="Arial" charset="0"/>
            </a:endParaRPr>
          </a:p>
          <a:p>
            <a:pPr algn="ctr" eaLnBrk="1" hangingPunct="1">
              <a:lnSpc>
                <a:spcPct val="80000"/>
              </a:lnSpc>
            </a:pPr>
            <a:endParaRPr lang="lv-LV" altLang="lv-LV" b="1" dirty="0" smtClean="0">
              <a:latin typeface="Arial" charset="0"/>
            </a:endParaRPr>
          </a:p>
          <a:p>
            <a:pPr algn="just" eaLnBrk="1" hangingPunct="1">
              <a:lnSpc>
                <a:spcPct val="80000"/>
              </a:lnSpc>
            </a:pPr>
            <a:endParaRPr lang="lv-LV" altLang="lv-LV" dirty="0" smtClean="0">
              <a:latin typeface="Arial" charset="0"/>
            </a:endParaRPr>
          </a:p>
          <a:p>
            <a:pPr algn="just" eaLnBrk="1" hangingPunct="1">
              <a:lnSpc>
                <a:spcPct val="80000"/>
              </a:lnSpc>
            </a:pPr>
            <a:endParaRPr lang="lv-LV" altLang="lv-LV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60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8217" y="642594"/>
            <a:ext cx="10256983" cy="1121551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lv-LV" altLang="lv-LV" sz="2800" dirty="0" smtClean="0">
                <a:latin typeface="Arial" charset="0"/>
              </a:rPr>
              <a:t>DIGITĀLĀ PRATĪBA</a:t>
            </a:r>
            <a:endParaRPr lang="lv-LV" altLang="lv-LV" sz="2800" dirty="0">
              <a:latin typeface="Arial" charset="0"/>
            </a:endParaRPr>
          </a:p>
        </p:txBody>
      </p:sp>
      <p:sp>
        <p:nvSpPr>
          <p:cNvPr id="8195" name="Объект 2"/>
          <p:cNvSpPr>
            <a:spLocks noGrp="1"/>
          </p:cNvSpPr>
          <p:nvPr>
            <p:ph idx="1"/>
          </p:nvPr>
        </p:nvSpPr>
        <p:spPr>
          <a:xfrm>
            <a:off x="868217" y="1607128"/>
            <a:ext cx="10777557" cy="4794972"/>
          </a:xfrm>
        </p:spPr>
        <p:txBody>
          <a:bodyPr>
            <a:normAutofit/>
          </a:bodyPr>
          <a:lstStyle/>
          <a:p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uzdevumu </a:t>
            </a: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veikšana un problēmu 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risināšana</a:t>
            </a:r>
            <a:endParaRPr lang="lv-LV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komunikācija </a:t>
            </a: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sadarbība </a:t>
            </a:r>
            <a:endParaRPr lang="lv-LV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informācijas </a:t>
            </a: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iegūšana un 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organizēšana </a:t>
            </a:r>
            <a:endParaRPr lang="lv-LV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satura </a:t>
            </a: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radīšana un 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koplietošana </a:t>
            </a:r>
            <a:endParaRPr lang="lv-LV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efektīva</a:t>
            </a: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, atbildīga, kritiska, radoša, patstāvīga zināšanu 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konstruēšana </a:t>
            </a:r>
            <a:endParaRPr lang="lv-LV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spēja </a:t>
            </a: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izprast Digitālo tehnoloģiju lomu realitātes </a:t>
            </a: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konstruēšanā </a:t>
            </a:r>
            <a:endParaRPr lang="lv-LV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v-LV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v-LV" dirty="0" smtClean="0">
                <a:latin typeface="Arial" panose="020B0604020202020204" pitchFamily="34" charset="0"/>
                <a:cs typeface="Arial" panose="020B0604020202020204" pitchFamily="34" charset="0"/>
              </a:rPr>
              <a:t>Digitālās </a:t>
            </a: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prasmes raksturo skolēna kompetenci izmantot Digitālās tehnoloģijas minēto uzdevumu veikšanā un nodrošina skolēna rīcībspēju informācijas sabiedrībā. </a:t>
            </a: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lv-LV" altLang="lv-LV" dirty="0" smtClean="0">
              <a:latin typeface="Arial" charset="0"/>
            </a:endParaRPr>
          </a:p>
          <a:p>
            <a:pPr algn="just" eaLnBrk="1" hangingPunct="1">
              <a:lnSpc>
                <a:spcPct val="80000"/>
              </a:lnSpc>
            </a:pPr>
            <a:endParaRPr lang="lv-LV" altLang="lv-LV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93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8217" y="642594"/>
            <a:ext cx="10256983" cy="1121551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lv-LV" altLang="lv-LV" sz="2800" dirty="0" smtClean="0">
                <a:latin typeface="Arial" charset="0"/>
              </a:rPr>
              <a:t>SPOGULIS</a:t>
            </a:r>
            <a:endParaRPr lang="lv-LV" altLang="lv-LV" sz="2800" dirty="0">
              <a:latin typeface="Arial" charset="0"/>
            </a:endParaRPr>
          </a:p>
        </p:txBody>
      </p:sp>
      <p:sp>
        <p:nvSpPr>
          <p:cNvPr id="8195" name="Объект 2"/>
          <p:cNvSpPr>
            <a:spLocks noGrp="1"/>
          </p:cNvSpPr>
          <p:nvPr>
            <p:ph idx="1"/>
          </p:nvPr>
        </p:nvSpPr>
        <p:spPr>
          <a:xfrm>
            <a:off x="868217" y="1607128"/>
            <a:ext cx="10777557" cy="4794972"/>
          </a:xfrm>
        </p:spPr>
        <p:txBody>
          <a:bodyPr>
            <a:normAutofit/>
          </a:bodyPr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lv-LV" altLang="lv-LV" dirty="0" smtClean="0">
              <a:latin typeface="Arial" charset="0"/>
            </a:endParaRPr>
          </a:p>
          <a:p>
            <a:pPr algn="just" eaLnBrk="1" hangingPunct="1">
              <a:lnSpc>
                <a:spcPct val="80000"/>
              </a:lnSpc>
            </a:pPr>
            <a:endParaRPr lang="lv-LV" altLang="lv-LV" dirty="0" smtClean="0"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264" y="226289"/>
            <a:ext cx="6094269" cy="63592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32873" y="3426691"/>
            <a:ext cx="46186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 smtClean="0"/>
              <a:t>Mēs visi esam tie, kas mācās un visi esam tie, kas māca. </a:t>
            </a:r>
            <a:r>
              <a:rPr lang="lv-LV" dirty="0" smtClean="0"/>
              <a:t>(</a:t>
            </a:r>
            <a:r>
              <a:rPr lang="lv-LV" dirty="0" err="1" smtClean="0"/>
              <a:t>M.Prencky</a:t>
            </a:r>
            <a:r>
              <a:rPr lang="lv-LV" dirty="0" smtClean="0"/>
              <a:t>)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48968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8217" y="642594"/>
            <a:ext cx="10256983" cy="1121551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lv-LV" altLang="lv-LV" sz="2800" dirty="0" smtClean="0">
                <a:latin typeface="Arial" charset="0"/>
              </a:rPr>
              <a:t>DARĀM KOPĀ!</a:t>
            </a:r>
            <a:endParaRPr lang="lv-LV" altLang="lv-LV" sz="2800" dirty="0">
              <a:latin typeface="Arial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0370" y="1523206"/>
            <a:ext cx="5505450" cy="37433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6582" y="426904"/>
            <a:ext cx="4360356" cy="31403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6582" y="3934279"/>
            <a:ext cx="4360356" cy="242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1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9204</TotalTime>
  <Words>169</Words>
  <Application>Microsoft Office PowerPoint</Application>
  <PresentationFormat>Widescreen</PresentationFormat>
  <Paragraphs>26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Garamond</vt:lpstr>
      <vt:lpstr>Tw Cen MT</vt:lpstr>
      <vt:lpstr>Savon</vt:lpstr>
      <vt:lpstr>PowerPoint Presentation</vt:lpstr>
      <vt:lpstr>PowerPoint Presentation</vt:lpstr>
      <vt:lpstr>2017</vt:lpstr>
      <vt:lpstr>PowerPoint Presentation</vt:lpstr>
      <vt:lpstr>RĪCĪBSPĒJA</vt:lpstr>
      <vt:lpstr>DIGITĀLĀ PRATĪBA</vt:lpstr>
      <vt:lpstr>SPOGULIS</vt:lpstr>
      <vt:lpstr>DARĀM KOPĀ!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Skolotāju mediju kompetence – mīts vai realitāte</dc:title>
  <dc:creator>liene valdmane</dc:creator>
  <cp:lastModifiedBy>User</cp:lastModifiedBy>
  <cp:revision>252</cp:revision>
  <dcterms:created xsi:type="dcterms:W3CDTF">2014-02-25T16:56:51Z</dcterms:created>
  <dcterms:modified xsi:type="dcterms:W3CDTF">2017-10-17T08:08:13Z</dcterms:modified>
</cp:coreProperties>
</file>