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4" r:id="rId8"/>
    <p:sldId id="262" r:id="rId9"/>
    <p:sldId id="263" r:id="rId10"/>
  </p:sldIdLst>
  <p:sldSz cx="9144000" cy="6858000" type="screen4x3"/>
  <p:notesSz cx="6858000" cy="9144000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4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E5AF5-8B86-4D34-BCC9-063AA6067319}" type="datetimeFigureOut">
              <a:rPr lang="lv-LV" smtClean="0"/>
              <a:t>02.12.2018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C0CFCCB-3471-45D3-9A57-B543262019D8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E5AF5-8B86-4D34-BCC9-063AA6067319}" type="datetimeFigureOut">
              <a:rPr lang="lv-LV" smtClean="0"/>
              <a:t>02.12.2018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CFCCB-3471-45D3-9A57-B543262019D8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E5AF5-8B86-4D34-BCC9-063AA6067319}" type="datetimeFigureOut">
              <a:rPr lang="lv-LV" smtClean="0"/>
              <a:t>02.12.2018</a:t>
            </a:fld>
            <a:endParaRPr lang="lv-LV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C0CFCCB-3471-45D3-9A57-B543262019D8}" type="slidenum">
              <a:rPr lang="lv-LV" smtClean="0"/>
              <a:t>‹#›</a:t>
            </a:fld>
            <a:endParaRPr lang="lv-LV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lv-LV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E5AF5-8B86-4D34-BCC9-063AA6067319}" type="datetimeFigureOut">
              <a:rPr lang="lv-LV" smtClean="0"/>
              <a:t>02.12.2018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CFCCB-3471-45D3-9A57-B543262019D8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E5AF5-8B86-4D34-BCC9-063AA6067319}" type="datetimeFigureOut">
              <a:rPr lang="lv-LV" smtClean="0"/>
              <a:t>02.12.2018</a:t>
            </a:fld>
            <a:endParaRPr lang="lv-LV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CFCCB-3471-45D3-9A57-B543262019D8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E5AF5-8B86-4D34-BCC9-063AA6067319}" type="datetimeFigureOut">
              <a:rPr lang="lv-LV" smtClean="0"/>
              <a:t>02.12.2018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CFCCB-3471-45D3-9A57-B543262019D8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E5AF5-8B86-4D34-BCC9-063AA6067319}" type="datetimeFigureOut">
              <a:rPr lang="lv-LV" smtClean="0"/>
              <a:t>02.12.2018</a:t>
            </a:fld>
            <a:endParaRPr lang="lv-LV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CFCCB-3471-45D3-9A57-B543262019D8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E5AF5-8B86-4D34-BCC9-063AA6067319}" type="datetimeFigureOut">
              <a:rPr lang="lv-LV" smtClean="0"/>
              <a:t>02.12.2018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CFCCB-3471-45D3-9A57-B543262019D8}" type="slidenum">
              <a:rPr lang="lv-LV" smtClean="0"/>
              <a:t>‹#›</a:t>
            </a:fld>
            <a:endParaRPr lang="lv-LV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E5AF5-8B86-4D34-BCC9-063AA6067319}" type="datetimeFigureOut">
              <a:rPr lang="lv-LV" smtClean="0"/>
              <a:t>02.12.2018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C0CFCCB-3471-45D3-9A57-B543262019D8}" type="slidenum">
              <a:rPr lang="lv-LV" smtClean="0"/>
              <a:t>‹#›</a:t>
            </a:fld>
            <a:endParaRPr lang="lv-LV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E5AF5-8B86-4D34-BCC9-063AA6067319}" type="datetimeFigureOut">
              <a:rPr lang="lv-LV" smtClean="0"/>
              <a:t>02.12.2018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CFCCB-3471-45D3-9A57-B543262019D8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E5AF5-8B86-4D34-BCC9-063AA6067319}" type="datetimeFigureOut">
              <a:rPr lang="lv-LV" smtClean="0"/>
              <a:t>02.12.2018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CFCCB-3471-45D3-9A57-B543262019D8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203E5AF5-8B86-4D34-BCC9-063AA6067319}" type="datetimeFigureOut">
              <a:rPr lang="lv-LV" smtClean="0"/>
              <a:t>02.12.2018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4C0CFCCB-3471-45D3-9A57-B543262019D8}" type="slidenum">
              <a:rPr lang="lv-LV" smtClean="0"/>
              <a:t>‹#›</a:t>
            </a:fld>
            <a:endParaRPr lang="lv-LV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35696" y="1676400"/>
            <a:ext cx="6622504" cy="1524000"/>
          </a:xfrm>
        </p:spPr>
        <p:txBody>
          <a:bodyPr>
            <a:noAutofit/>
          </a:bodyPr>
          <a:lstStyle/>
          <a:p>
            <a:r>
              <a:rPr lang="lv-LV" sz="6000" dirty="0" smtClean="0"/>
              <a:t>Emocionālo toņu skala</a:t>
            </a:r>
            <a:endParaRPr lang="lv-LV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63688" y="3203574"/>
            <a:ext cx="6694512" cy="1825625"/>
          </a:xfrm>
        </p:spPr>
        <p:txBody>
          <a:bodyPr>
            <a:normAutofit/>
          </a:bodyPr>
          <a:lstStyle/>
          <a:p>
            <a:r>
              <a:rPr lang="lv-LV" sz="4800" dirty="0" smtClean="0"/>
              <a:t>Cilvēku saskarsme</a:t>
            </a:r>
            <a:endParaRPr lang="lv-LV" sz="4800" dirty="0"/>
          </a:p>
        </p:txBody>
      </p:sp>
    </p:spTree>
    <p:extLst>
      <p:ext uri="{BB962C8B-B14F-4D97-AF65-F5344CB8AC3E}">
        <p14:creationId xmlns:p14="http://schemas.microsoft.com/office/powerpoint/2010/main" val="2442255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Emocionālo toņu skala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1560" y="1574800"/>
            <a:ext cx="4310960" cy="4525963"/>
          </a:xfrm>
        </p:spPr>
        <p:txBody>
          <a:bodyPr>
            <a:normAutofit fontScale="92500"/>
          </a:bodyPr>
          <a:lstStyle/>
          <a:p>
            <a:r>
              <a:rPr lang="lv-LV" b="0" dirty="0" smtClean="0"/>
              <a:t>Termins, kuru 1954. gadā ieviesa </a:t>
            </a:r>
            <a:r>
              <a:rPr lang="lv-LV" dirty="0" err="1" smtClean="0"/>
              <a:t>Rons</a:t>
            </a:r>
            <a:r>
              <a:rPr lang="lv-LV" dirty="0" smtClean="0"/>
              <a:t> </a:t>
            </a:r>
            <a:r>
              <a:rPr lang="lv-LV" dirty="0" err="1" smtClean="0"/>
              <a:t>Habards</a:t>
            </a:r>
            <a:r>
              <a:rPr lang="lv-LV" b="0" dirty="0" smtClean="0"/>
              <a:t>, lai noteiktu cilvēka precīzu emocionālo stāvokli.</a:t>
            </a:r>
          </a:p>
          <a:p>
            <a:endParaRPr lang="lv-LV" b="0" dirty="0"/>
          </a:p>
          <a:p>
            <a:r>
              <a:rPr lang="lv-LV" b="0" dirty="0" smtClean="0"/>
              <a:t>To var uzskatīt par precīzu metodiku/instrumentu </a:t>
            </a:r>
            <a:r>
              <a:rPr lang="lv-LV" b="0" dirty="0"/>
              <a:t>cilvēku saprašanai un cilvēka potenciālās aktivitātes </a:t>
            </a:r>
            <a:r>
              <a:rPr lang="lv-LV" b="0" dirty="0" smtClean="0"/>
              <a:t>novērtēšanai.</a:t>
            </a:r>
          </a:p>
          <a:p>
            <a:endParaRPr lang="lv-LV" b="0" dirty="0"/>
          </a:p>
          <a:p>
            <a:endParaRPr lang="lv-LV" dirty="0"/>
          </a:p>
        </p:txBody>
      </p:sp>
      <p:pic>
        <p:nvPicPr>
          <p:cNvPr id="1026" name="Picture 2" descr="Rona Hobberta skalas melodij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276872"/>
            <a:ext cx="3850138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3622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aistÄ«ts attÄl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09" y="116632"/>
            <a:ext cx="7620000" cy="6505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3550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Skalā izmantotie emocionālie toņi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7544" y="1628800"/>
            <a:ext cx="4022928" cy="4525963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lv-LV" dirty="0" smtClean="0"/>
              <a:t>Garlaicība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lv-LV" dirty="0" smtClean="0"/>
              <a:t>Prieks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lv-LV" dirty="0" smtClean="0"/>
              <a:t>Nāve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lv-LV" dirty="0" smtClean="0"/>
              <a:t>Naids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lv-LV" dirty="0" smtClean="0"/>
              <a:t>Konservatīvisms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lv-LV" dirty="0" smtClean="0"/>
              <a:t>Liela interese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lv-LV" dirty="0" smtClean="0"/>
              <a:t>Paslēpts naidīgums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lv-LV" dirty="0" smtClean="0"/>
              <a:t>Bailes</a:t>
            </a:r>
            <a:endParaRPr lang="lv-LV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6016" y="2204864"/>
            <a:ext cx="3888432" cy="4536504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lv-LV" dirty="0" smtClean="0"/>
              <a:t>Apmierinātība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lv-LV" dirty="0" smtClean="0"/>
              <a:t>Bēdas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lv-LV" dirty="0" smtClean="0"/>
              <a:t>Dusmas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lv-LV" dirty="0" smtClean="0"/>
              <a:t>Līdzjūtība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lv-LV" dirty="0" smtClean="0"/>
              <a:t>Entuziasms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lv-LV" dirty="0" smtClean="0"/>
              <a:t>Antagonisms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lv-LV" dirty="0" smtClean="0"/>
              <a:t>Apātija</a:t>
            </a:r>
            <a:endParaRPr lang="lv-LV" dirty="0"/>
          </a:p>
        </p:txBody>
      </p:sp>
      <p:pic>
        <p:nvPicPr>
          <p:cNvPr id="4100" name="Picture 4" descr="AttÄlu rezultÄti vaicÄjumam âemocijasâ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16632"/>
            <a:ext cx="2060848" cy="2060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6533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764704"/>
            <a:ext cx="4176464" cy="5620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900018"/>
          </a:xfrm>
        </p:spPr>
        <p:txBody>
          <a:bodyPr/>
          <a:lstStyle/>
          <a:p>
            <a:r>
              <a:rPr lang="lv-LV" dirty="0" smtClean="0"/>
              <a:t>Patstāvīgs darbs</a:t>
            </a:r>
            <a:endParaRPr lang="lv-LV" dirty="0"/>
          </a:p>
        </p:txBody>
      </p:sp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217" y="2996952"/>
            <a:ext cx="3240360" cy="1768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217" y="4768772"/>
            <a:ext cx="3240360" cy="1933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217" y="1052736"/>
            <a:ext cx="3204604" cy="1944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487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5791200" cy="1371600"/>
          </a:xfrm>
        </p:spPr>
        <p:txBody>
          <a:bodyPr/>
          <a:lstStyle/>
          <a:p>
            <a:r>
              <a:rPr lang="lv-LV" dirty="0" smtClean="0"/>
              <a:t>Emocionālo toņu skala - video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060848"/>
            <a:ext cx="8064896" cy="4589587"/>
          </a:xfrm>
        </p:spPr>
        <p:txBody>
          <a:bodyPr>
            <a:normAutofit fontScale="92500" lnSpcReduction="20000"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lv-LV" sz="2800" b="0" dirty="0"/>
              <a:t>Kā šie toņi var ietekmēt cilvēku saskarsmi/attiecību veidošanos?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lv-LV" sz="2800" b="0" dirty="0"/>
              <a:t>Ar kāda toņa cilvēku ir patīkamāk/vieglāk sadarboties, kontaktēties?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lv-LV" sz="2800" b="0" dirty="0" smtClean="0"/>
              <a:t>Vai </a:t>
            </a:r>
            <a:r>
              <a:rPr lang="lv-LV" sz="2800" b="0" dirty="0"/>
              <a:t>augstāko emocionālo toņu cilvēki spēj ietekmēt zemāk esošo emocionālo toņu cilvēku </a:t>
            </a:r>
            <a:r>
              <a:rPr lang="lv-LV" sz="2800" b="0" dirty="0" smtClean="0"/>
              <a:t>rīcību?</a:t>
            </a:r>
            <a:r>
              <a:rPr lang="lv-LV" sz="2800" b="0" dirty="0"/>
              <a:t> Kāda toņa cilvēku ir vieglāk pakļaut savām </a:t>
            </a:r>
            <a:r>
              <a:rPr lang="lv-LV" sz="2800" b="0" dirty="0" smtClean="0"/>
              <a:t>vajadzībām?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lv-LV" sz="2800" b="0" dirty="0" smtClean="0"/>
              <a:t>Kādu </a:t>
            </a:r>
            <a:r>
              <a:rPr lang="lv-LV" sz="2800" b="0" dirty="0"/>
              <a:t>toņu cilvēki ir pakļauti emocionālai un fiziskai vardarbībai?</a:t>
            </a:r>
            <a:endParaRPr lang="lv-LV" sz="2800" b="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lv-LV" sz="2800" b="0" dirty="0" smtClean="0"/>
              <a:t>Kādu </a:t>
            </a:r>
            <a:r>
              <a:rPr lang="lv-LV" sz="2800" b="0" dirty="0"/>
              <a:t>toņu cilvēkiem ir vairāk panākumu/kādu toņu cilvēki ir veiksmīgāki?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lv-LV" sz="2800" b="0" dirty="0"/>
          </a:p>
        </p:txBody>
      </p:sp>
    </p:spTree>
    <p:extLst>
      <p:ext uri="{BB962C8B-B14F-4D97-AF65-F5344CB8AC3E}">
        <p14:creationId xmlns:p14="http://schemas.microsoft.com/office/powerpoint/2010/main" val="3514970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ttÄlu rezultÄti vaicÄjumam âÑÐºÐ°Ð»Ð° ÑÐ¼Ð¾ÑÐ¸Ð¾Ð½Ð°Ð»ÑÐ½ÑÑ ÑÐ¾Ð½Ð¾Ð²â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982622"/>
            <a:ext cx="7848872" cy="5875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163560" y="1072319"/>
            <a:ext cx="6408712" cy="6480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548680"/>
            <a:ext cx="5791200" cy="1371600"/>
          </a:xfrm>
        </p:spPr>
        <p:txBody>
          <a:bodyPr/>
          <a:lstStyle/>
          <a:p>
            <a:r>
              <a:rPr lang="lv-LV" dirty="0" smtClean="0"/>
              <a:t>Emocionālo toņu skala</a:t>
            </a: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20703406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5791200" cy="1011560"/>
          </a:xfrm>
        </p:spPr>
        <p:txBody>
          <a:bodyPr/>
          <a:lstStyle/>
          <a:p>
            <a:r>
              <a:rPr lang="lv-LV" dirty="0" smtClean="0"/>
              <a:t>Refleksija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7620000" cy="5081736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arenR"/>
            </a:pPr>
            <a:r>
              <a:rPr lang="lv-LV" sz="2400" b="0" dirty="0"/>
              <a:t>Vai pirms stundas Tev bija izpratne par katru emocionālo toni</a:t>
            </a:r>
            <a:r>
              <a:rPr lang="lv-LV" sz="2400" b="0" dirty="0" smtClean="0"/>
              <a:t>?</a:t>
            </a:r>
          </a:p>
          <a:p>
            <a:pPr marL="457200" indent="-457200">
              <a:buFont typeface="+mj-lt"/>
              <a:buAutoNum type="arabicParenR"/>
            </a:pPr>
            <a:r>
              <a:rPr lang="lv-LV" sz="2400" b="0" dirty="0"/>
              <a:t>Vai vienkārši bija izkārtot emocionālos toņus uz skalas</a:t>
            </a:r>
            <a:r>
              <a:rPr lang="lv-LV" sz="2400" b="0" dirty="0" smtClean="0"/>
              <a:t>?</a:t>
            </a:r>
          </a:p>
          <a:p>
            <a:pPr marL="457200" indent="-457200">
              <a:buFont typeface="+mj-lt"/>
              <a:buAutoNum type="arabicParenR"/>
            </a:pPr>
            <a:r>
              <a:rPr lang="lv-LV" sz="2400" b="0" dirty="0"/>
              <a:t>Vai Tu piekrīti tam viedoklim, kas tika pausts video, ka augstāko emocionālo toņu cilvēki spēj sasniegt </a:t>
            </a:r>
            <a:r>
              <a:rPr lang="lv-LV" sz="2400" b="0" dirty="0" smtClean="0"/>
              <a:t>vairāk, ar viņiem ir vieglāk sadarboties un patīkamāk kontaktēties? </a:t>
            </a:r>
          </a:p>
          <a:p>
            <a:pPr marL="457200" indent="-457200">
              <a:buFont typeface="+mj-lt"/>
              <a:buAutoNum type="arabicParenR"/>
            </a:pPr>
            <a:r>
              <a:rPr lang="lv-LV" sz="2400" b="0" dirty="0" smtClean="0"/>
              <a:t>Vai Tev patika šī stunda/šīs stundas tēma?</a:t>
            </a:r>
          </a:p>
          <a:p>
            <a:pPr marL="457200" indent="-457200">
              <a:buFont typeface="+mj-lt"/>
              <a:buAutoNum type="arabicParenR"/>
            </a:pPr>
            <a:r>
              <a:rPr lang="lv-LV" sz="2400" b="0" dirty="0" smtClean="0"/>
              <a:t>Kādus secinājumus Tu izdarīji pēc video noskatīšanās un mūsu diskusijas?</a:t>
            </a:r>
          </a:p>
          <a:p>
            <a:pPr marL="457200" indent="-457200">
              <a:buFont typeface="+mj-lt"/>
              <a:buAutoNum type="arabicParenR"/>
            </a:pP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498922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v-LV" sz="5400" dirty="0" smtClean="0"/>
              <a:t>Paldies par darbu!</a:t>
            </a:r>
            <a:endParaRPr lang="lv-LV" sz="5400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lv-LV" sz="4400" dirty="0" smtClean="0"/>
              <a:t>Lai jums veicas!</a:t>
            </a:r>
            <a:endParaRPr lang="lv-LV" sz="4400" dirty="0"/>
          </a:p>
        </p:txBody>
      </p:sp>
    </p:spTree>
    <p:extLst>
      <p:ext uri="{BB962C8B-B14F-4D97-AF65-F5344CB8AC3E}">
        <p14:creationId xmlns:p14="http://schemas.microsoft.com/office/powerpoint/2010/main" val="879797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ssential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220</TotalTime>
  <Words>210</Words>
  <Application>Microsoft Office PowerPoint</Application>
  <PresentationFormat>On-screen Show (4:3)</PresentationFormat>
  <Paragraphs>38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Essential</vt:lpstr>
      <vt:lpstr>Emocionālo toņu skala</vt:lpstr>
      <vt:lpstr>Emocionālo toņu skala</vt:lpstr>
      <vt:lpstr>PowerPoint Presentation</vt:lpstr>
      <vt:lpstr>Skalā izmantotie emocionālie toņi</vt:lpstr>
      <vt:lpstr>Patstāvīgs darbs</vt:lpstr>
      <vt:lpstr>Emocionālo toņu skala - video</vt:lpstr>
      <vt:lpstr>Emocionālo toņu skala</vt:lpstr>
      <vt:lpstr>Refleksija</vt:lpstr>
      <vt:lpstr>Paldies par darbu!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Emocionālo toņu skala</dc:title>
  <dc:creator>Owner</dc:creator>
  <cp:lastModifiedBy>Andris</cp:lastModifiedBy>
  <cp:revision>9</cp:revision>
  <dcterms:created xsi:type="dcterms:W3CDTF">2018-11-30T07:29:15Z</dcterms:created>
  <dcterms:modified xsi:type="dcterms:W3CDTF">2018-12-02T11:27:59Z</dcterms:modified>
</cp:coreProperties>
</file>