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61" r:id="rId4"/>
    <p:sldId id="262" r:id="rId5"/>
    <p:sldId id="265" r:id="rId6"/>
    <p:sldId id="272" r:id="rId7"/>
    <p:sldId id="264" r:id="rId8"/>
    <p:sldId id="267" r:id="rId9"/>
    <p:sldId id="269" r:id="rId10"/>
    <p:sldId id="273" r:id="rId11"/>
    <p:sldId id="257" r:id="rId12"/>
    <p:sldId id="270" r:id="rId13"/>
    <p:sldId id="274" r:id="rId14"/>
    <p:sldId id="275" r:id="rId15"/>
    <p:sldId id="276" r:id="rId16"/>
    <p:sldId id="277" r:id="rId17"/>
    <p:sldId id="258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75" autoAdjust="0"/>
    <p:restoredTop sz="94685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EBCB93-8F44-4324-BBBD-AE87DCA37ED5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DA1AB5-8E9B-4227-83B8-C78687F76C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129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98CFA-A795-4801-BF9C-FB97C77C4C47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60759-A376-47F7-8948-453015C6F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70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B6565C-4802-4AFF-8982-D730AB7D4734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8F3051-DF85-4A0C-AE56-31C1D2F6FF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1793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628BD-7FBB-4788-A7A7-0AEECE27AE6B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C5647-3C0C-4FFA-9E7C-AC5459B13E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4865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116A07-1718-45D0-91EF-BBC6F0BA5838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5EEF53-32C3-4EC4-B2AC-2C21D0C89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0919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7CA9A-5A89-4595-8208-5BC8287E42B1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8489-7AD6-4021-AAED-3CB614B5B7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867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997514-12B7-4EF3-A93E-DA3F8D45918A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83E8CF-889D-45F8-90B8-6A1F8B261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946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28672A-DF03-47D5-89A0-3EE4B9B05796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AA18F3C-89EC-4049-BD5A-33FDD9731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904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F42A68-E2FD-4358-838A-261C9904FD0F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621408C-9B7C-40AE-AFCB-5D8275966F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961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6BB16-C636-476C-89A0-472A56398580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F6C77-5072-461D-BF82-4087CBF4FF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464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FA435-323F-4232-83E8-216A3FB98177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10007-FAE7-4E54-A6F1-AFFD06FBA4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7299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99632D8-6908-4546-8A16-DC620051005D}" type="datetimeFigureOut">
              <a:rPr lang="ru-RU"/>
              <a:pPr>
                <a:defRPr/>
              </a:pPr>
              <a:t>07.01.2014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A298986-35D6-4A32-9253-B4C71BEDD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2" r:id="rId2"/>
    <p:sldLayoutId id="2147483708" r:id="rId3"/>
    <p:sldLayoutId id="2147483703" r:id="rId4"/>
    <p:sldLayoutId id="2147483709" r:id="rId5"/>
    <p:sldLayoutId id="2147483704" r:id="rId6"/>
    <p:sldLayoutId id="2147483710" r:id="rId7"/>
    <p:sldLayoutId id="2147483711" r:id="rId8"/>
    <p:sldLayoutId id="2147483712" r:id="rId9"/>
    <p:sldLayoutId id="2147483705" r:id="rId10"/>
    <p:sldLayoutId id="214748370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6725" y="0"/>
            <a:ext cx="7407275" cy="14716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tx2">
                    <a:satMod val="130000"/>
                  </a:schemeClr>
                </a:solidFill>
              </a:rPr>
              <a:t>Mēs visi esam vienādi</a:t>
            </a:r>
            <a:br>
              <a:rPr lang="lv-LV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lv-LV" dirty="0" smtClean="0">
                <a:solidFill>
                  <a:schemeClr val="tx2">
                    <a:satMod val="130000"/>
                  </a:schemeClr>
                </a:solidFill>
              </a:rPr>
              <a:t>Mēs visi esam dažādi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7838" y="6145213"/>
            <a:ext cx="4856162" cy="6953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lv-LV" dirty="0" smtClean="0"/>
              <a:t>2013</a:t>
            </a:r>
            <a:r>
              <a:rPr lang="ru-RU" dirty="0" smtClean="0"/>
              <a:t>./2014.</a:t>
            </a:r>
            <a:r>
              <a:rPr lang="lv-LV" dirty="0" smtClean="0"/>
              <a:t>m.g.</a:t>
            </a:r>
            <a:endParaRPr lang="ru-RU" dirty="0"/>
          </a:p>
        </p:txBody>
      </p:sp>
      <p:pic>
        <p:nvPicPr>
          <p:cNvPr id="5" name="Picture 4" descr="secin.jpg"/>
          <p:cNvPicPr>
            <a:picLocks noChangeAspect="1"/>
          </p:cNvPicPr>
          <p:nvPr/>
        </p:nvPicPr>
        <p:blipFill>
          <a:blip r:embed="rId2" cstate="print"/>
          <a:srcRect l="25694" t="13541"/>
          <a:stretch>
            <a:fillRect/>
          </a:stretch>
        </p:blipFill>
        <p:spPr>
          <a:xfrm rot="5400000">
            <a:off x="2768714" y="275679"/>
            <a:ext cx="4249513" cy="6786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2708272" cy="86834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400" dirty="0">
                <a:solidFill>
                  <a:schemeClr val="tx2">
                    <a:satMod val="130000"/>
                  </a:schemeClr>
                </a:solidFill>
                <a:effectLst/>
              </a:rPr>
              <a:t>Laura Berga</a:t>
            </a:r>
            <a:endParaRPr lang="ru-RU" sz="24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714348" y="1000108"/>
            <a:ext cx="4216400" cy="3924300"/>
          </a:xfrm>
        </p:spPr>
        <p:txBody>
          <a:bodyPr/>
          <a:lstStyle/>
          <a:p>
            <a:pPr>
              <a:buNone/>
            </a:pP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     Mūsu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klases un skolas izcilniece.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 Dzied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skolas grupā „Lielais Starpbrīdis”, arī dzied solo. Laura spēlē klavieres un vijoli. Viņa zina krievu, angļu, latviešu un franču valodu.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Piedalās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dažādos konkursos, olimpiādēs un saņem godalgotas vietas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. </a:t>
            </a:r>
            <a:endParaRPr lang="ru-RU" altLang="ru-RU" sz="1800" dirty="0" smtClean="0">
              <a:latin typeface="Arial" pitchFamily="34" charset="0"/>
              <a:cs typeface="Arial" pitchFamily="34" charset="0"/>
            </a:endParaRPr>
          </a:p>
          <a:p>
            <a:endParaRPr lang="ru-RU" altLang="ru-RU" sz="2400" dirty="0" smtClean="0"/>
          </a:p>
        </p:txBody>
      </p:sp>
      <p:pic>
        <p:nvPicPr>
          <p:cNvPr id="9220" name="Рисунок 3" descr="keCmuWOfk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642918"/>
            <a:ext cx="3429303" cy="304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1538" y="3786190"/>
            <a:ext cx="4286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lv-LV" dirty="0" smtClean="0">
                <a:latin typeface="Arial" pitchFamily="34" charset="0"/>
                <a:cs typeface="Arial" pitchFamily="34" charset="0"/>
              </a:rPr>
              <a:t>1.vieta Latvijas jaunatnes čempionātā vecākājā vecuma grupā. </a:t>
            </a:r>
            <a:r>
              <a:rPr lang="lv-LV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lv-LV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lv-LV" dirty="0" smtClean="0">
                <a:latin typeface="Arial" pitchFamily="34" charset="0"/>
                <a:cs typeface="Arial" pitchFamily="34" charset="0"/>
              </a:rPr>
              <a:t>vingr. MŠ 3×20)</a:t>
            </a:r>
            <a:br>
              <a:rPr lang="lv-LV" dirty="0" smtClean="0">
                <a:latin typeface="Arial" pitchFamily="34" charset="0"/>
                <a:cs typeface="Arial" pitchFamily="34" charset="0"/>
              </a:rPr>
            </a:br>
            <a:r>
              <a:rPr lang="lv-LV" dirty="0" smtClean="0">
                <a:latin typeface="Arial" pitchFamily="34" charset="0"/>
                <a:cs typeface="Arial" pitchFamily="34" charset="0"/>
              </a:rPr>
              <a:t>3.vieta Latvijas jaunatnes čempionātā vecākājā vecuma grupā. (vingr. MŠ-30)</a:t>
            </a:r>
            <a:br>
              <a:rPr lang="lv-LV" dirty="0" smtClean="0">
                <a:latin typeface="Arial" pitchFamily="34" charset="0"/>
                <a:cs typeface="Arial" pitchFamily="34" charset="0"/>
              </a:rPr>
            </a:br>
            <a:r>
              <a:rPr lang="lv-LV" dirty="0" smtClean="0">
                <a:latin typeface="Arial" pitchFamily="34" charset="0"/>
                <a:cs typeface="Arial" pitchFamily="34" charset="0"/>
              </a:rPr>
              <a:t>3. vieta Latvijas kausa izcīņā šaušanā ar pneimatiskiem ieročiem. (vingr. PŠ-40)</a:t>
            </a:r>
            <a:br>
              <a:rPr lang="lv-LV" dirty="0" smtClean="0">
                <a:latin typeface="Arial" pitchFamily="34" charset="0"/>
                <a:cs typeface="Arial" pitchFamily="34" charset="0"/>
              </a:rPr>
            </a:br>
            <a:r>
              <a:rPr lang="lv-LV" dirty="0" smtClean="0">
                <a:latin typeface="Arial" pitchFamily="34" charset="0"/>
                <a:cs typeface="Arial" pitchFamily="34" charset="0"/>
              </a:rPr>
              <a:t>sporta meistara kandidāts.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XV7-9Fgwlp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4000504"/>
            <a:ext cx="3536181" cy="23574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42976" y="3357562"/>
            <a:ext cx="20717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2400" dirty="0" smtClean="0">
                <a:solidFill>
                  <a:schemeClr val="tx2">
                    <a:satMod val="130000"/>
                  </a:schemeClr>
                </a:solidFill>
              </a:rPr>
              <a:t>Diāna Bulavska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428604"/>
            <a:ext cx="2419345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400" dirty="0" smtClean="0">
                <a:solidFill>
                  <a:schemeClr val="tx2">
                    <a:satMod val="130000"/>
                  </a:schemeClr>
                </a:solidFill>
              </a:rPr>
              <a:t>Nikola Širokaja</a:t>
            </a:r>
            <a:endParaRPr lang="ru-RU" sz="24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100" y="1857364"/>
            <a:ext cx="3743326" cy="3019429"/>
          </a:xfrm>
        </p:spPr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800" dirty="0" err="1">
                <a:latin typeface="Arial" pitchFamily="34" charset="0"/>
                <a:cs typeface="Arial" pitchFamily="34" charset="0"/>
              </a:rPr>
              <a:t>Nodarbojas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ar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hendlingu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Piedal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ī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j</a:t>
            </a:r>
            <a:r>
              <a:rPr lang="lv-LV" sz="1800" dirty="0">
                <a:latin typeface="Arial" pitchFamily="34" charset="0"/>
                <a:cs typeface="Arial" pitchFamily="34" charset="0"/>
              </a:rPr>
              <a:t>ās: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v-LV" sz="1800" dirty="0" smtClean="0">
                <a:latin typeface="Arial" pitchFamily="34" charset="0"/>
                <a:cs typeface="Arial" pitchFamily="34" charset="0"/>
              </a:rPr>
              <a:t>Starptautiskajā </a:t>
            </a:r>
            <a:r>
              <a:rPr lang="lv-LV" sz="1800" dirty="0">
                <a:latin typeface="Arial" pitchFamily="34" charset="0"/>
                <a:cs typeface="Arial" pitchFamily="34" charset="0"/>
              </a:rPr>
              <a:t>suņu izstāde Rīgā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v-LV" sz="1800" dirty="0">
                <a:latin typeface="Arial" pitchFamily="34" charset="0"/>
                <a:cs typeface="Arial" pitchFamily="34" charset="0"/>
              </a:rPr>
              <a:t>Suņu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izstādē </a:t>
            </a:r>
            <a:r>
              <a:rPr lang="lv-LV" sz="1800" dirty="0">
                <a:latin typeface="Arial" pitchFamily="34" charset="0"/>
                <a:cs typeface="Arial" pitchFamily="34" charset="0"/>
              </a:rPr>
              <a:t>Lietuvā (Ukmerge)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v-LV" sz="1800" dirty="0">
                <a:latin typeface="Arial" pitchFamily="34" charset="0"/>
                <a:cs typeface="Arial" pitchFamily="34" charset="0"/>
              </a:rPr>
              <a:t>Suņu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izstādē </a:t>
            </a:r>
            <a:r>
              <a:rPr lang="lv-LV" sz="1800" dirty="0">
                <a:latin typeface="Arial" pitchFamily="34" charset="0"/>
                <a:cs typeface="Arial" pitchFamily="34" charset="0"/>
              </a:rPr>
              <a:t>Lietuvā (Panevežus)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v-LV" sz="1800" dirty="0">
                <a:latin typeface="Arial" pitchFamily="34" charset="0"/>
                <a:cs typeface="Arial" pitchFamily="34" charset="0"/>
              </a:rPr>
              <a:t>Suņu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izstādē </a:t>
            </a:r>
            <a:r>
              <a:rPr lang="lv-LV" sz="1800" dirty="0">
                <a:latin typeface="Arial" pitchFamily="34" charset="0"/>
                <a:cs typeface="Arial" pitchFamily="34" charset="0"/>
              </a:rPr>
              <a:t>Rēzeknē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v-LV" sz="1800" dirty="0">
                <a:latin typeface="Arial" pitchFamily="34" charset="0"/>
                <a:cs typeface="Arial" pitchFamily="34" charset="0"/>
              </a:rPr>
              <a:t>Vairākas reizes piedalījās nacionālajās un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internacionālajās suņu izstādēs </a:t>
            </a:r>
            <a:r>
              <a:rPr lang="lv-LV" sz="1800" dirty="0">
                <a:latin typeface="Arial" pitchFamily="34" charset="0"/>
                <a:cs typeface="Arial" pitchFamily="34" charset="0"/>
              </a:rPr>
              <a:t>Latvijā un Lietuvā.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1800" dirty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2" y="3786190"/>
            <a:ext cx="3910012" cy="274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 descr="C:\Users\qwerty\Desktop\dgrz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2" y="857232"/>
            <a:ext cx="4052888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0"/>
            <a:ext cx="2813046" cy="64291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err="1">
                <a:solidFill>
                  <a:schemeClr val="tx2">
                    <a:satMod val="130000"/>
                  </a:schemeClr>
                </a:solidFill>
                <a:effectLst/>
              </a:rPr>
              <a:t>Karina</a:t>
            </a:r>
            <a:r>
              <a:rPr lang="ru-RU" sz="2400" dirty="0">
                <a:solidFill>
                  <a:schemeClr val="tx2">
                    <a:satMod val="130000"/>
                  </a:schemeClr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tx2">
                    <a:satMod val="130000"/>
                  </a:schemeClr>
                </a:solidFill>
                <a:effectLst/>
              </a:rPr>
              <a:t>Trifanova</a:t>
            </a:r>
            <a:endParaRPr lang="ru-RU" sz="24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3438" y="4643446"/>
            <a:ext cx="3529012" cy="1873249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None/>
              <a:defRPr/>
            </a:pPr>
            <a:r>
              <a:rPr lang="lv-LV" sz="1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Meitene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ar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izciliem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sporta sasniegumiem.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Karīna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nodarbojās ar karatē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nodarbojas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ar basketbolu un volejbolu.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800" dirty="0" err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8" name="Picture 2" descr="http://cs421817.vk.me/v421817103/8b51/t5mrp7mcAu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4942" y="714356"/>
            <a:ext cx="2136769" cy="37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00100" y="4643446"/>
            <a:ext cx="34290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Visdraudzīgākā meitene klasē. Vienmēr </a:t>
            </a:r>
            <a:r>
              <a:rPr lang="lv-LV" dirty="0" smtClean="0">
                <a:latin typeface="Arial" pitchFamily="34" charset="0"/>
                <a:cs typeface="Arial" pitchFamily="34" charset="0"/>
              </a:rPr>
              <a:t>palīdzēs, ja kādam kaut kas nesanāk. Zelta rokas, ļoti skaisti izšuj. Dzied korī un solo.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43042" y="0"/>
            <a:ext cx="2071702" cy="64291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2314"/>
                </a:solidFill>
                <a:uLnTx/>
                <a:uFillTx/>
                <a:latin typeface="+mj-lt"/>
                <a:ea typeface="+mj-ea"/>
                <a:cs typeface="+mj-cs"/>
              </a:rPr>
              <a:t>Aija Girucka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72314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://cs421229.vk.me/v421229431/9183/Ll5AvdBMJz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714356"/>
            <a:ext cx="2214578" cy="3634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285728"/>
            <a:ext cx="3214710" cy="100013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400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Aleksandra Petunova</a:t>
            </a:r>
            <a:endParaRPr lang="ru-RU" sz="2400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2066" y="3714752"/>
            <a:ext cx="3714776" cy="2714644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None/>
              <a:defRPr/>
            </a:pP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    4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gadu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vecumā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ieraudzīja sacensības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volejbolā, spēle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viņai uzreiz iepatikās,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bet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pati spēlēt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volejbolu sāka tikai no 9. klases, jo pirms tam bija neliela auguma. Piedalās sacensībās volejbolā un ieņem godalgotas vietas.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Ir ļoti jautra un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dzīvespriecīga meitene.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lv-LV" altLang="ru-RU" sz="1800" dirty="0">
              <a:latin typeface="Arial" pitchFamily="34" charset="0"/>
              <a:cs typeface="Arial" pitchFamily="34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0" name="Picture 2" descr="http://cs421616.vk.me/v421616882/8a41/6RcjsNAjx9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142984"/>
            <a:ext cx="3312960" cy="248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357290" y="428604"/>
            <a:ext cx="2714644" cy="64294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Samanta Miglāne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1071538" y="4143380"/>
            <a:ext cx="3000364" cy="236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atsaucīga</a:t>
            </a: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dzīvespriecīga</a:t>
            </a:r>
            <a:endParaRPr kumimoji="0" lang="ru-RU" alt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aizraujas ar mūziku</a:t>
            </a:r>
            <a:endParaRPr kumimoji="0" lang="ru-RU" alt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dejo </a:t>
            </a:r>
            <a:endParaRPr kumimoji="0" lang="ru-RU" alt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dzied</a:t>
            </a:r>
            <a:endParaRPr kumimoji="0" lang="ru-RU" alt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endParaRPr kumimoji="0" lang="ru-RU" alt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http://cs320419.vk.me/v320419294/6a39/ETPTpLqCl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071546"/>
            <a:ext cx="3086717" cy="296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effectLst/>
              </a:rPr>
              <a:t>Doroteja </a:t>
            </a:r>
            <a:r>
              <a:rPr lang="lv-LV" dirty="0" err="1" smtClean="0">
                <a:effectLst/>
              </a:rPr>
              <a:t>Boerner</a:t>
            </a:r>
            <a:endParaRPr lang="ru-RU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357298"/>
            <a:ext cx="3571330" cy="4591982"/>
          </a:xfrm>
        </p:spPr>
        <p:txBody>
          <a:bodyPr/>
          <a:lstStyle/>
          <a:p>
            <a:pPr>
              <a:buNone/>
            </a:pPr>
            <a:r>
              <a:rPr lang="lv-LV" sz="2800" dirty="0" smtClean="0">
                <a:latin typeface="Arial" pitchFamily="34" charset="0"/>
                <a:cs typeface="Arial" pitchFamily="34" charset="0"/>
              </a:rPr>
              <a:t>   Skolniece 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>no Vācijas. Spēlē saksofonu, nodarbojas ar jogu. Dzied korī. Brīvi runā krievu valodā. Ļoti draudzīga meitene. Ir atradusi daudz jaunu draugu mūsu pilsētā.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DSCI0541.JPG"/>
          <p:cNvPicPr>
            <a:picLocks noChangeAspect="1"/>
          </p:cNvPicPr>
          <p:nvPr/>
        </p:nvPicPr>
        <p:blipFill>
          <a:blip r:embed="rId2" cstate="print"/>
          <a:srcRect r="23656" b="244"/>
          <a:stretch>
            <a:fillRect/>
          </a:stretch>
        </p:blipFill>
        <p:spPr>
          <a:xfrm>
            <a:off x="4716016" y="1844824"/>
            <a:ext cx="4104456" cy="40223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142852"/>
            <a:ext cx="2279644" cy="50004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400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Jelena Ozerska</a:t>
            </a:r>
            <a:endParaRPr lang="ru-RU" sz="2400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3438" y="4357694"/>
            <a:ext cx="4000528" cy="1500198"/>
          </a:xfrm>
        </p:spPr>
        <p:txBody>
          <a:bodyPr>
            <a:no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v-LV" altLang="ru-RU" sz="1800" dirty="0">
                <a:latin typeface="Arial" pitchFamily="34" charset="0"/>
                <a:cs typeface="Arial" pitchFamily="34" charset="0"/>
              </a:rPr>
              <a:t>Basketbolu spēlē no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klases.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v-LV" altLang="ru-RU" sz="1800" dirty="0">
                <a:latin typeface="Arial" pitchFamily="34" charset="0"/>
                <a:cs typeface="Arial" pitchFamily="34" charset="0"/>
              </a:rPr>
              <a:t>Jau no bērnības varēja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izdarīt lielisku šķēpa metienu, bumbas metienu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un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ieņemt godalgotas vietas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sacensībās šķēpmešanā un </a:t>
            </a:r>
            <a:r>
              <a:rPr lang="lv-LV" altLang="ru-RU" sz="1800" dirty="0">
                <a:latin typeface="Arial" pitchFamily="34" charset="0"/>
                <a:cs typeface="Arial" pitchFamily="34" charset="0"/>
              </a:rPr>
              <a:t>basketbolā.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v-LV" altLang="ru-RU" sz="1800" dirty="0">
                <a:latin typeface="Arial" pitchFamily="34" charset="0"/>
                <a:cs typeface="Arial" pitchFamily="34" charset="0"/>
              </a:rPr>
              <a:t>Piedalās sacensībās vieglatlētikā, basketbolā, volejbolā.</a:t>
            </a:r>
          </a:p>
          <a:p>
            <a:pPr marL="365760" indent="-283464" fontAlgn="auto">
              <a:spcAft>
                <a:spcPts val="0"/>
              </a:spcAft>
              <a:buNone/>
              <a:defRPr/>
            </a:pPr>
            <a:endParaRPr lang="ru-RU" sz="1800" dirty="0"/>
          </a:p>
        </p:txBody>
      </p:sp>
      <p:pic>
        <p:nvPicPr>
          <p:cNvPr id="13316" name="Picture 2" descr="http://cs310426.vk.me/v310426325/3de9/0B-q3TtwJY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714386"/>
            <a:ext cx="2711471" cy="361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 bwMode="auto">
          <a:xfrm>
            <a:off x="928662" y="4429132"/>
            <a:ext cx="3571900" cy="192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lv-LV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Visjautrākais un </a:t>
            </a:r>
            <a:r>
              <a:rPr kumimoji="0" lang="lv-LV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atraktīvākais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cilvēks musū klasē. No agras bērnības spēlē futbolu un piedalās dažādās sporta sacensībās. Kādu laiku nodarboj</a:t>
            </a:r>
            <a:r>
              <a:rPr kumimoji="0" lang="lv-LV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ā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 ar dejām (C-Walk) un viņ</a:t>
            </a:r>
            <a:r>
              <a:rPr kumimoji="0" lang="lv-LV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am tas labi sanāca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6" name="Рисунок 3" descr="http://cs412125.vk.me/v412125854/4d63/Vy9xQD2fJu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3042" y="857232"/>
            <a:ext cx="1779587" cy="354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28728" y="0"/>
            <a:ext cx="2214578" cy="64291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Artūrs Stepiņš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150" y="0"/>
            <a:ext cx="749935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400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Edvards Žukovskis</a:t>
            </a:r>
            <a:endParaRPr lang="ru-RU" sz="2400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1071538" y="4429132"/>
            <a:ext cx="3862411" cy="2428868"/>
          </a:xfrm>
        </p:spPr>
        <p:txBody>
          <a:bodyPr/>
          <a:lstStyle/>
          <a:p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Viņš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staigā 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 uz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sport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zāl</a:t>
            </a:r>
            <a:r>
              <a:rPr lang="lv-LV" altLang="ru-RU" sz="18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,spēlē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volejbolu.Edvards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ir vispriecīgākais un lab</a:t>
            </a:r>
            <a:r>
              <a:rPr lang="lv-LV" altLang="ru-RU" sz="1800" dirty="0" err="1" smtClean="0">
                <a:latin typeface="Arial" pitchFamily="34" charset="0"/>
                <a:cs typeface="Arial" pitchFamily="34" charset="0"/>
              </a:rPr>
              <a:t>ākai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s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cilvēks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6388" name="Рисунок 3" descr="http://cs412125.vk.me/v412125854/4d6c/1gFs-OmYCR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857232"/>
            <a:ext cx="3722688" cy="358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786314" y="0"/>
            <a:ext cx="3743326" cy="116044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Romāns Konstantinovičs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4857752" y="4500570"/>
            <a:ext cx="3929090" cy="207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5125" marR="0" lvl="0" indent="-2825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</a:t>
            </a:r>
            <a:r>
              <a:rPr kumimoji="0" lang="arn-CL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tbildīgs</a:t>
            </a: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, p</a:t>
            </a:r>
            <a:r>
              <a:rPr kumimoji="0" lang="arn-CL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atīkams un pozitīvs cilvēks. Aktīvi iesaistās sport</a:t>
            </a: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ā</a:t>
            </a:r>
            <a:r>
              <a:rPr kumimoji="0" lang="arn-CL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 Ir piedalījies dažādās sporta sacensībās, piemēram, </a:t>
            </a: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krosā</a:t>
            </a:r>
            <a:r>
              <a:rPr kumimoji="0" lang="arn-CL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 </a:t>
            </a:r>
            <a:r>
              <a:rPr kumimoji="0" lang="lv-LV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arn-CL" alt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Arī patīk spēlēt galda tenisu un futbolu.</a:t>
            </a:r>
            <a:endParaRPr kumimoji="0" lang="ru-RU" alt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857232"/>
            <a:ext cx="2624126" cy="349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14290"/>
            <a:ext cx="749935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err="1">
                <a:solidFill>
                  <a:schemeClr val="tx2">
                    <a:satMod val="130000"/>
                  </a:schemeClr>
                </a:solidFill>
                <a:effectLst/>
              </a:rPr>
              <a:t>Edgars</a:t>
            </a:r>
            <a:r>
              <a:rPr lang="lv-LV" sz="2400" dirty="0">
                <a:solidFill>
                  <a:schemeClr val="tx2">
                    <a:satMod val="130000"/>
                  </a:schemeClr>
                </a:solidFill>
                <a:effectLst/>
              </a:rPr>
              <a:t> Šilvāns</a:t>
            </a:r>
            <a:r>
              <a:rPr lang="ru-RU" sz="2400" dirty="0">
                <a:solidFill>
                  <a:schemeClr val="tx2">
                    <a:satMod val="130000"/>
                  </a:schemeClr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tx2">
                    <a:satMod val="130000"/>
                  </a:schemeClr>
                </a:solidFill>
                <a:effectLst/>
              </a:rPr>
              <a:t>un</a:t>
            </a:r>
            <a:r>
              <a:rPr lang="ru-RU" sz="2400" dirty="0">
                <a:solidFill>
                  <a:schemeClr val="tx2">
                    <a:satMod val="130000"/>
                  </a:schemeClr>
                </a:solidFill>
                <a:effectLst/>
              </a:rPr>
              <a:t> </a:t>
            </a:r>
            <a:r>
              <a:rPr lang="ru-RU" sz="2400" dirty="0" err="1">
                <a:solidFill>
                  <a:schemeClr val="tx2">
                    <a:satMod val="130000"/>
                  </a:schemeClr>
                </a:solidFill>
                <a:effectLst/>
              </a:rPr>
              <a:t>Sergejs</a:t>
            </a:r>
            <a:r>
              <a:rPr lang="lv-LV" sz="2400" dirty="0">
                <a:solidFill>
                  <a:schemeClr val="tx2">
                    <a:satMod val="130000"/>
                  </a:schemeClr>
                </a:solidFill>
                <a:effectLst/>
              </a:rPr>
              <a:t> Šemelis</a:t>
            </a:r>
            <a:endParaRPr lang="ru-RU" sz="2400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4414" y="1071546"/>
            <a:ext cx="7027888" cy="1660521"/>
          </a:xfrm>
        </p:spPr>
        <p:txBody>
          <a:bodyPr>
            <a:normAutofit fontScale="85000" lnSpcReduction="2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4 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gadus darbojas jaunsargos. Bieži iet pārgājienos ar savu komandieri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Dzintaru 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Paltmalnieku. Var izdzīvot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ekstrēmās 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situācijās. Veikli rīkojas ar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automātu AK-4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. 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Izgāja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 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apmācības kursu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 kara 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nometnē Balvos.  Piedalījās sacensības un ieguva 3. 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vietu. Viņi ir laipni, </a:t>
            </a:r>
            <a:r>
              <a:rPr lang="lv-LV" sz="2400" dirty="0" err="1" smtClean="0">
                <a:latin typeface="Arial" pitchFamily="34" charset="0"/>
                <a:cs typeface="Arial" pitchFamily="34" charset="0"/>
              </a:rPr>
              <a:t>vīrīšķīgi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spēcīgi </a:t>
            </a:r>
            <a:r>
              <a:rPr lang="lv-LV" sz="2400" dirty="0">
                <a:latin typeface="Arial" pitchFamily="34" charset="0"/>
                <a:cs typeface="Arial" pitchFamily="34" charset="0"/>
              </a:rPr>
              <a:t>un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jautri zēni.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-10727"/>
          <a:stretch>
            <a:fillRect/>
          </a:stretch>
        </p:blipFill>
        <p:spPr bwMode="auto">
          <a:xfrm>
            <a:off x="5000628" y="2428868"/>
            <a:ext cx="2808287" cy="41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://www.rjc.gov.lv/lv/Aktualitates/2012/05/%7E/media/246984B7A3E846F18814ACDF1ADED7B9.ashx"/>
          <p:cNvPicPr>
            <a:picLocks noChangeAspect="1" noChangeArrowheads="1"/>
          </p:cNvPicPr>
          <p:nvPr/>
        </p:nvPicPr>
        <p:blipFill>
          <a:blip r:embed="rId3" cstate="print"/>
          <a:srcRect t="-6065" r="60606"/>
          <a:stretch>
            <a:fillRect/>
          </a:stretch>
        </p:blipFill>
        <p:spPr bwMode="auto">
          <a:xfrm>
            <a:off x="2143108" y="2428868"/>
            <a:ext cx="2071702" cy="4180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>
                <a:effectLst/>
              </a:rPr>
              <a:t>Vadims</a:t>
            </a:r>
            <a:r>
              <a:rPr lang="lv-LV" dirty="0" smtClean="0">
                <a:effectLst/>
              </a:rPr>
              <a:t> </a:t>
            </a:r>
            <a:r>
              <a:rPr lang="lv-LV" dirty="0" err="1" smtClean="0">
                <a:effectLst/>
              </a:rPr>
              <a:t>Plugars</a:t>
            </a:r>
            <a:endParaRPr lang="lv-LV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484784"/>
            <a:ext cx="3929090" cy="4800600"/>
          </a:xfrm>
        </p:spPr>
        <p:txBody>
          <a:bodyPr/>
          <a:lstStyle/>
          <a:p>
            <a:pPr>
              <a:buNone/>
            </a:pPr>
            <a:r>
              <a:rPr lang="lv-LV" sz="2800" dirty="0" smtClean="0">
                <a:latin typeface="Arial" pitchFamily="34" charset="0"/>
                <a:cs typeface="Arial" pitchFamily="34" charset="0"/>
              </a:rPr>
              <a:t>   Katru </a:t>
            </a:r>
            <a:r>
              <a:rPr lang="lv-LV" sz="2800" dirty="0">
                <a:latin typeface="Arial" pitchFamily="34" charset="0"/>
                <a:cs typeface="Arial" pitchFamily="34" charset="0"/>
              </a:rPr>
              <a:t>reizi,  pieņemts līdzdalību skolas aktivitātēs. Piedalījās KVN. Viņam patīk palīdzēt klasesbiedriem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>. Patīk spēlēt basketbolu, futbolu un volejbolu. Nopietns un labsirdīgs cilvēks.</a:t>
            </a:r>
            <a:endParaRPr lang="ru-RU" sz="2800" dirty="0">
              <a:latin typeface="Arial" pitchFamily="34" charset="0"/>
              <a:cs typeface="Arial" pitchFamily="34" charset="0"/>
            </a:endParaRPr>
          </a:p>
          <a:p>
            <a:endParaRPr lang="lv-LV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2492896"/>
            <a:ext cx="4056909" cy="304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68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Projekts</a:t>
            </a:r>
            <a:endParaRPr lang="ru-RU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1187450" y="1125538"/>
            <a:ext cx="7670830" cy="2519362"/>
          </a:xfrm>
        </p:spPr>
        <p:txBody>
          <a:bodyPr/>
          <a:lstStyle/>
          <a:p>
            <a:pPr>
              <a:buNone/>
            </a:pPr>
            <a:r>
              <a:rPr lang="lv-LV" altLang="ru-RU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lv-LV" altLang="ru-RU" dirty="0" smtClean="0">
                <a:latin typeface="Arial" pitchFamily="34" charset="0"/>
                <a:cs typeface="Arial" pitchFamily="34" charset="0"/>
              </a:rPr>
              <a:t>Skolas, pašvaldības un  uzņēmumu </a:t>
            </a:r>
            <a:r>
              <a:rPr lang="lv-LV" altLang="ru-RU" dirty="0" err="1" smtClean="0">
                <a:latin typeface="Arial" pitchFamily="34" charset="0"/>
                <a:cs typeface="Arial" pitchFamily="34" charset="0"/>
              </a:rPr>
              <a:t>ilgspējīgas</a:t>
            </a:r>
            <a:r>
              <a:rPr lang="lv-LV" altLang="ru-RU" dirty="0" smtClean="0">
                <a:latin typeface="Arial" pitchFamily="34" charset="0"/>
                <a:cs typeface="Arial" pitchFamily="34" charset="0"/>
              </a:rPr>
              <a:t> sadarbības modelis karjeras attīstības atbalstam.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19460" name="Picture 3" descr="DSCF659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714625"/>
            <a:ext cx="5214937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DSCF677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81300"/>
            <a:ext cx="500062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Content Placeholder 3" descr="DSCF6765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24300" y="260350"/>
            <a:ext cx="4679950" cy="3509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42852"/>
            <a:ext cx="7499350" cy="4800600"/>
          </a:xfrm>
        </p:spPr>
        <p:txBody>
          <a:bodyPr/>
          <a:lstStyle/>
          <a:p>
            <a:pPr algn="just">
              <a:buNone/>
            </a:pPr>
            <a:r>
              <a:rPr lang="lv-LV" sz="18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 Ziemassvētku labdarības un dāvināšanas laiks katram no mums dod iespēju izbaudīt brīnišķīgo palīdzības sniegšanas prieku.</a:t>
            </a:r>
          </a:p>
          <a:p>
            <a:pPr algn="just">
              <a:buNone/>
            </a:pPr>
            <a:r>
              <a:rPr lang="lv-LV" sz="1800" dirty="0" smtClean="0">
                <a:latin typeface="Arial" pitchFamily="34" charset="0"/>
                <a:cs typeface="Arial" pitchFamily="34" charset="0"/>
              </a:rPr>
              <a:t>   Mācību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projekta „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Skolas, pašvaldības un uzņēmumu ilgtspējīgas sadarbības modelis karjeras attīstības atbalstam” ietvaros notika Ziemassvētku labdarības akcija, kuras mērķis – dāvāt „Mūsmāju” bērniem svētku noskaņu. Prieks, kas staroja no bērnu acīm, smiekliem un smaidiem, kad kopā rotaļājāmies, </a:t>
            </a:r>
            <a:r>
              <a:rPr lang="lv-LV" sz="1800" dirty="0" smtClean="0">
                <a:latin typeface="Arial" pitchFamily="34" charset="0"/>
                <a:cs typeface="Arial" pitchFamily="34" charset="0"/>
              </a:rPr>
              <a:t>ir neaprakstāms.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lh5.googleusercontent.com/-eUfHdY5lsjk/Ur6YZX4JRNI/AAAAAAAAML0/9Cu9WoJZsIQ/w702-h527-no/PC2081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285992"/>
            <a:ext cx="5543542" cy="41537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lh6.googleusercontent.com/-t7Ne3UtHFMQ/Ur6YR31iZYI/AAAAAAAAMKo/1fpVU-IoIQ8/w440-h586-no/PC2080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4191000" cy="5581651"/>
          </a:xfrm>
          <a:prstGeom prst="rect">
            <a:avLst/>
          </a:prstGeom>
          <a:noFill/>
        </p:spPr>
      </p:pic>
      <p:pic>
        <p:nvPicPr>
          <p:cNvPr id="28676" name="Picture 4" descr="https://lh4.googleusercontent.com/-KfH0ir2zgD8/Ur6YhnDdF8I/AAAAAAAAMNM/jx8puWsdNS0/w440-h586-no/PC2081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642918"/>
            <a:ext cx="4191000" cy="5581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lh3.googleusercontent.com/-Cyfu0ukxYZQ/Ur6YW3TNHnI/AAAAAAAAMLc/O6ehaHV7gDs/w702-h527-no/PC208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4375001" cy="3278135"/>
          </a:xfrm>
          <a:prstGeom prst="rect">
            <a:avLst/>
          </a:prstGeom>
          <a:noFill/>
        </p:spPr>
      </p:pic>
      <p:pic>
        <p:nvPicPr>
          <p:cNvPr id="29700" name="Picture 4" descr="https://lh5.googleusercontent.com/-o7mn5BFIjW4/Ur6Ylub-jMI/AAAAAAAAMN0/TyH9FwOHxY8/w440-h586-no/PC2081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42852"/>
            <a:ext cx="2896530" cy="3857652"/>
          </a:xfrm>
          <a:prstGeom prst="rect">
            <a:avLst/>
          </a:prstGeom>
          <a:noFill/>
        </p:spPr>
      </p:pic>
      <p:pic>
        <p:nvPicPr>
          <p:cNvPr id="29702" name="Picture 6" descr="https://lh5.googleusercontent.com/-CyEZ-Oz3UuQ/Ur6YeJq6L1I/AAAAAAAAMMk/S4oQphMzngM/w702-h527-no/PC2081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3196776"/>
            <a:ext cx="4572032" cy="3425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lh5.googleusercontent.com/-UC2_Qg0Gj6E/Ur6YmT1fuGI/AAAAAAAAMN4/ErYkhodqX2k/w440-h586-no/PC2081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4191000" cy="5581651"/>
          </a:xfrm>
          <a:prstGeom prst="rect">
            <a:avLst/>
          </a:prstGeom>
          <a:noFill/>
        </p:spPr>
      </p:pic>
      <p:pic>
        <p:nvPicPr>
          <p:cNvPr id="30724" name="Picture 4" descr="https://lh6.googleusercontent.com/-_3bX7O3ec00/Ur6YSz5WDbI/AAAAAAAAMK0/9i_taHNsrIc/w440-h586-no/PC2080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714356"/>
            <a:ext cx="4191000" cy="5581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7016" y="476672"/>
            <a:ext cx="7498080" cy="4800600"/>
          </a:xfrm>
        </p:spPr>
        <p:txBody>
          <a:bodyPr>
            <a:normAutofit/>
          </a:bodyPr>
          <a:lstStyle/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lv-LV" dirty="0" smtClean="0"/>
              <a:t>Lai balts zied Ziemassvētku lauks</a:t>
            </a:r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lv-LV" dirty="0" smtClean="0"/>
              <a:t>Un laimes zvaigzne Jaunam gadam!</a:t>
            </a:r>
          </a:p>
          <a:p>
            <a:pPr marL="1737360" lvl="7" indent="0">
              <a:buFont typeface="Wingdings 2"/>
              <a:buNone/>
              <a:defRPr/>
            </a:pPr>
            <a:r>
              <a:rPr lang="lv-LV" dirty="0" smtClean="0"/>
              <a:t>                                   (A.Vējāns)</a:t>
            </a:r>
            <a:endParaRPr lang="ru-RU" dirty="0"/>
          </a:p>
        </p:txBody>
      </p:sp>
      <p:pic>
        <p:nvPicPr>
          <p:cNvPr id="21507" name="Picture 2" descr="http://design4dom.ru/sites/default/files/el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989138"/>
            <a:ext cx="341312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174</TotalTime>
  <Words>475</Words>
  <Application>Microsoft Office PowerPoint</Application>
  <PresentationFormat>On-screen Show (4:3)</PresentationFormat>
  <Paragraphs>50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Солнцестояние</vt:lpstr>
      <vt:lpstr>Mēs visi esam vienādi Mēs visi esam dažādi</vt:lpstr>
      <vt:lpstr>Laura Berga</vt:lpstr>
      <vt:lpstr>Nikola Širokaja</vt:lpstr>
      <vt:lpstr>Karina Trifanova</vt:lpstr>
      <vt:lpstr>Aleksandra Petunova</vt:lpstr>
      <vt:lpstr>Doroteja Boerner</vt:lpstr>
      <vt:lpstr>Jelena Ozerska</vt:lpstr>
      <vt:lpstr>Edvards Žukovskis</vt:lpstr>
      <vt:lpstr>Edgars Šilvāns un Sergejs Šemelis</vt:lpstr>
      <vt:lpstr>Vadims Plugars</vt:lpstr>
      <vt:lpstr>Projekts</vt:lpstr>
      <vt:lpstr>Slide 12</vt:lpstr>
      <vt:lpstr>Slide 13</vt:lpstr>
      <vt:lpstr>Slide 14</vt:lpstr>
      <vt:lpstr>Slide 15</vt:lpstr>
      <vt:lpstr>Slide 16</vt:lpstr>
      <vt:lpstr>Slide 17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Mēs visi esam vienādi Mēs visi esam dažādi</dc:title>
  <dc:creator>jelena</dc:creator>
  <cp:lastModifiedBy>Skolotajs</cp:lastModifiedBy>
  <cp:revision>36</cp:revision>
  <dcterms:created xsi:type="dcterms:W3CDTF">2013-12-16T19:57:14Z</dcterms:created>
  <dcterms:modified xsi:type="dcterms:W3CDTF">2014-01-07T13:14:06Z</dcterms:modified>
</cp:coreProperties>
</file>