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3" r:id="rId2"/>
    <p:sldId id="294" r:id="rId3"/>
    <p:sldId id="295" r:id="rId4"/>
    <p:sldId id="296" r:id="rId5"/>
    <p:sldId id="318" r:id="rId6"/>
    <p:sldId id="319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272" r:id="rId15"/>
    <p:sldId id="304" r:id="rId16"/>
    <p:sldId id="316" r:id="rId17"/>
    <p:sldId id="31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B65A96-2F38-4282-85DB-F9970FDE208A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GB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3F3713-87B5-445E-95E0-08BC10A4D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457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="" xmlns:a16="http://schemas.microsoft.com/office/drawing/2014/main" id="{62C2EBBF-3B98-4BE2-BDBD-92091C304D5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="" xmlns:a16="http://schemas.microsoft.com/office/drawing/2014/main" id="{0F65BA19-1CBB-48BC-9EED-6E2D815275E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altLang="lv-LV"/>
          </a:p>
        </p:txBody>
      </p:sp>
      <p:sp>
        <p:nvSpPr>
          <p:cNvPr id="14340" name="Slide Number Placeholder 3">
            <a:extLst>
              <a:ext uri="{FF2B5EF4-FFF2-40B4-BE49-F238E27FC236}">
                <a16:creationId xmlns="" xmlns:a16="http://schemas.microsoft.com/office/drawing/2014/main" id="{A9B3B9BF-6950-4B53-894E-C833AEC2D1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C0A720F-BA38-4D6A-8F51-0F6C48A78328}" type="slidenum">
              <a:rPr lang="lv-LV" altLang="lv-LV" smtClean="0"/>
              <a:pPr>
                <a:spcBef>
                  <a:spcPct val="0"/>
                </a:spcBef>
              </a:pPr>
              <a:t>1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094354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="" xmlns:a16="http://schemas.microsoft.com/office/drawing/2014/main" id="{B4E9258F-79DE-4E7E-A5D9-F717B2F983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="" xmlns:a16="http://schemas.microsoft.com/office/drawing/2014/main" id="{40EC34FA-0940-4EB6-9527-90AACE0385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altLang="lv-LV"/>
          </a:p>
        </p:txBody>
      </p:sp>
      <p:sp>
        <p:nvSpPr>
          <p:cNvPr id="16388" name="Slide Number Placeholder 3">
            <a:extLst>
              <a:ext uri="{FF2B5EF4-FFF2-40B4-BE49-F238E27FC236}">
                <a16:creationId xmlns="" xmlns:a16="http://schemas.microsoft.com/office/drawing/2014/main" id="{0CEA3A15-301B-4FF5-8966-C74A724CD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BD112DC-ED3B-4A3D-9770-B0BEFD23EA55}" type="slidenum">
              <a:rPr lang="lv-LV" altLang="lv-LV" smtClean="0"/>
              <a:pPr/>
              <a:t>2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61158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="" xmlns:a16="http://schemas.microsoft.com/office/drawing/2014/main" id="{B4E9258F-79DE-4E7E-A5D9-F717B2F983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="" xmlns:a16="http://schemas.microsoft.com/office/drawing/2014/main" id="{40EC34FA-0940-4EB6-9527-90AACE0385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altLang="lv-LV"/>
          </a:p>
        </p:txBody>
      </p:sp>
      <p:sp>
        <p:nvSpPr>
          <p:cNvPr id="16388" name="Slide Number Placeholder 3">
            <a:extLst>
              <a:ext uri="{FF2B5EF4-FFF2-40B4-BE49-F238E27FC236}">
                <a16:creationId xmlns="" xmlns:a16="http://schemas.microsoft.com/office/drawing/2014/main" id="{0CEA3A15-301B-4FF5-8966-C74A724CD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D112DC-ED3B-4A3D-9770-B0BEFD23EA55}" type="slidenum">
              <a:rPr kumimoji="0" lang="lv-LV" altLang="lv-L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lv-LV" altLang="lv-L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9851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="" xmlns:a16="http://schemas.microsoft.com/office/drawing/2014/main" id="{B4E9258F-79DE-4E7E-A5D9-F717B2F983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="" xmlns:a16="http://schemas.microsoft.com/office/drawing/2014/main" id="{40EC34FA-0940-4EB6-9527-90AACE0385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altLang="lv-LV"/>
          </a:p>
        </p:txBody>
      </p:sp>
      <p:sp>
        <p:nvSpPr>
          <p:cNvPr id="16388" name="Slide Number Placeholder 3">
            <a:extLst>
              <a:ext uri="{FF2B5EF4-FFF2-40B4-BE49-F238E27FC236}">
                <a16:creationId xmlns="" xmlns:a16="http://schemas.microsoft.com/office/drawing/2014/main" id="{0CEA3A15-301B-4FF5-8966-C74A724CD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BD112DC-ED3B-4A3D-9770-B0BEFD23EA55}" type="slidenum">
              <a:rPr lang="lv-LV" altLang="lv-LV" smtClean="0"/>
              <a:pPr/>
              <a:t>7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62375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="" xmlns:a16="http://schemas.microsoft.com/office/drawing/2014/main" id="{B4E9258F-79DE-4E7E-A5D9-F717B2F983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="" xmlns:a16="http://schemas.microsoft.com/office/drawing/2014/main" id="{40EC34FA-0940-4EB6-9527-90AACE0385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altLang="lv-LV"/>
          </a:p>
        </p:txBody>
      </p:sp>
      <p:sp>
        <p:nvSpPr>
          <p:cNvPr id="16388" name="Slide Number Placeholder 3">
            <a:extLst>
              <a:ext uri="{FF2B5EF4-FFF2-40B4-BE49-F238E27FC236}">
                <a16:creationId xmlns="" xmlns:a16="http://schemas.microsoft.com/office/drawing/2014/main" id="{0CEA3A15-301B-4FF5-8966-C74A724CD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BD112DC-ED3B-4A3D-9770-B0BEFD23EA55}" type="slidenum">
              <a:rPr lang="lv-LV" altLang="lv-LV" smtClean="0"/>
              <a:pPr/>
              <a:t>8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401835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="" xmlns:a16="http://schemas.microsoft.com/office/drawing/2014/main" id="{B4E9258F-79DE-4E7E-A5D9-F717B2F983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="" xmlns:a16="http://schemas.microsoft.com/office/drawing/2014/main" id="{40EC34FA-0940-4EB6-9527-90AACE0385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altLang="lv-LV"/>
          </a:p>
        </p:txBody>
      </p:sp>
      <p:sp>
        <p:nvSpPr>
          <p:cNvPr id="16388" name="Slide Number Placeholder 3">
            <a:extLst>
              <a:ext uri="{FF2B5EF4-FFF2-40B4-BE49-F238E27FC236}">
                <a16:creationId xmlns="" xmlns:a16="http://schemas.microsoft.com/office/drawing/2014/main" id="{0CEA3A15-301B-4FF5-8966-C74A724CD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BD112DC-ED3B-4A3D-9770-B0BEFD23EA55}" type="slidenum">
              <a:rPr lang="lv-LV" altLang="lv-LV" smtClean="0"/>
              <a:pPr/>
              <a:t>9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176606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="" xmlns:a16="http://schemas.microsoft.com/office/drawing/2014/main" id="{B4E9258F-79DE-4E7E-A5D9-F717B2F983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="" xmlns:a16="http://schemas.microsoft.com/office/drawing/2014/main" id="{40EC34FA-0940-4EB6-9527-90AACE0385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altLang="lv-LV"/>
          </a:p>
        </p:txBody>
      </p:sp>
      <p:sp>
        <p:nvSpPr>
          <p:cNvPr id="16388" name="Slide Number Placeholder 3">
            <a:extLst>
              <a:ext uri="{FF2B5EF4-FFF2-40B4-BE49-F238E27FC236}">
                <a16:creationId xmlns="" xmlns:a16="http://schemas.microsoft.com/office/drawing/2014/main" id="{0CEA3A15-301B-4FF5-8966-C74A724CD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BD112DC-ED3B-4A3D-9770-B0BEFD23EA55}" type="slidenum">
              <a:rPr lang="lv-LV" altLang="lv-LV" smtClean="0"/>
              <a:pPr/>
              <a:t>10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3643946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="" xmlns:a16="http://schemas.microsoft.com/office/drawing/2014/main" id="{B4E9258F-79DE-4E7E-A5D9-F717B2F983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="" xmlns:a16="http://schemas.microsoft.com/office/drawing/2014/main" id="{40EC34FA-0940-4EB6-9527-90AACE0385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altLang="lv-LV"/>
          </a:p>
        </p:txBody>
      </p:sp>
      <p:sp>
        <p:nvSpPr>
          <p:cNvPr id="16388" name="Slide Number Placeholder 3">
            <a:extLst>
              <a:ext uri="{FF2B5EF4-FFF2-40B4-BE49-F238E27FC236}">
                <a16:creationId xmlns="" xmlns:a16="http://schemas.microsoft.com/office/drawing/2014/main" id="{0CEA3A15-301B-4FF5-8966-C74A724CD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BD112DC-ED3B-4A3D-9770-B0BEFD23EA55}" type="slidenum">
              <a:rPr lang="lv-LV" altLang="lv-LV" smtClean="0"/>
              <a:pPr/>
              <a:t>11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840955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="" xmlns:a16="http://schemas.microsoft.com/office/drawing/2014/main" id="{B4E9258F-79DE-4E7E-A5D9-F717B2F983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="" xmlns:a16="http://schemas.microsoft.com/office/drawing/2014/main" id="{40EC34FA-0940-4EB6-9527-90AACE0385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altLang="lv-LV"/>
          </a:p>
        </p:txBody>
      </p:sp>
      <p:sp>
        <p:nvSpPr>
          <p:cNvPr id="16388" name="Slide Number Placeholder 3">
            <a:extLst>
              <a:ext uri="{FF2B5EF4-FFF2-40B4-BE49-F238E27FC236}">
                <a16:creationId xmlns="" xmlns:a16="http://schemas.microsoft.com/office/drawing/2014/main" id="{0CEA3A15-301B-4FF5-8966-C74A724CD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BD112DC-ED3B-4A3D-9770-B0BEFD23EA55}" type="slidenum">
              <a:rPr lang="lv-LV" altLang="lv-LV" smtClean="0"/>
              <a:pPr/>
              <a:t>12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0519617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="" xmlns:a16="http://schemas.microsoft.com/office/drawing/2014/main" id="{B4E9258F-79DE-4E7E-A5D9-F717B2F983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="" xmlns:a16="http://schemas.microsoft.com/office/drawing/2014/main" id="{40EC34FA-0940-4EB6-9527-90AACE0385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altLang="lv-LV"/>
          </a:p>
        </p:txBody>
      </p:sp>
      <p:sp>
        <p:nvSpPr>
          <p:cNvPr id="16388" name="Slide Number Placeholder 3">
            <a:extLst>
              <a:ext uri="{FF2B5EF4-FFF2-40B4-BE49-F238E27FC236}">
                <a16:creationId xmlns="" xmlns:a16="http://schemas.microsoft.com/office/drawing/2014/main" id="{0CEA3A15-301B-4FF5-8966-C74A724CD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BD112DC-ED3B-4A3D-9770-B0BEFD23EA55}" type="slidenum">
              <a:rPr lang="lv-LV" altLang="lv-LV" smtClean="0"/>
              <a:pPr/>
              <a:t>13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4777629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="" xmlns:a16="http://schemas.microsoft.com/office/drawing/2014/main" id="{B4E9258F-79DE-4E7E-A5D9-F717B2F983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="" xmlns:a16="http://schemas.microsoft.com/office/drawing/2014/main" id="{40EC34FA-0940-4EB6-9527-90AACE0385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altLang="lv-LV"/>
          </a:p>
        </p:txBody>
      </p:sp>
      <p:sp>
        <p:nvSpPr>
          <p:cNvPr id="16388" name="Slide Number Placeholder 3">
            <a:extLst>
              <a:ext uri="{FF2B5EF4-FFF2-40B4-BE49-F238E27FC236}">
                <a16:creationId xmlns="" xmlns:a16="http://schemas.microsoft.com/office/drawing/2014/main" id="{0CEA3A15-301B-4FF5-8966-C74A724CD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BD112DC-ED3B-4A3D-9770-B0BEFD23EA55}" type="slidenum">
              <a:rPr lang="lv-LV" altLang="lv-LV" smtClean="0"/>
              <a:pPr/>
              <a:t>15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710034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="" xmlns:a16="http://schemas.microsoft.com/office/drawing/2014/main" id="{B4E9258F-79DE-4E7E-A5D9-F717B2F983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="" xmlns:a16="http://schemas.microsoft.com/office/drawing/2014/main" id="{40EC34FA-0940-4EB6-9527-90AACE0385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altLang="lv-LV"/>
          </a:p>
        </p:txBody>
      </p:sp>
      <p:sp>
        <p:nvSpPr>
          <p:cNvPr id="16388" name="Slide Number Placeholder 3">
            <a:extLst>
              <a:ext uri="{FF2B5EF4-FFF2-40B4-BE49-F238E27FC236}">
                <a16:creationId xmlns="" xmlns:a16="http://schemas.microsoft.com/office/drawing/2014/main" id="{0CEA3A15-301B-4FF5-8966-C74A724CD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BD112DC-ED3B-4A3D-9770-B0BEFD23EA55}" type="slidenum">
              <a:rPr lang="lv-LV" altLang="lv-LV" smtClean="0"/>
              <a:pPr/>
              <a:t>17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94456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="" xmlns:a16="http://schemas.microsoft.com/office/drawing/2014/main" id="{9F2008FB-2D7C-41A5-A96F-381078102A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  <a:endParaRPr lang="en-GB"/>
          </a:p>
        </p:txBody>
      </p:sp>
      <p:sp>
        <p:nvSpPr>
          <p:cNvPr id="3" name="Apakšvirsraksts 2">
            <a:extLst>
              <a:ext uri="{FF2B5EF4-FFF2-40B4-BE49-F238E27FC236}">
                <a16:creationId xmlns="" xmlns:a16="http://schemas.microsoft.com/office/drawing/2014/main" id="{4C57EA7D-D5C1-4DBF-B843-E86E23B88B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  <a:endParaRPr lang="en-GB"/>
          </a:p>
        </p:txBody>
      </p:sp>
      <p:sp>
        <p:nvSpPr>
          <p:cNvPr id="4" name="Datuma vietturis 3">
            <a:extLst>
              <a:ext uri="{FF2B5EF4-FFF2-40B4-BE49-F238E27FC236}">
                <a16:creationId xmlns="" xmlns:a16="http://schemas.microsoft.com/office/drawing/2014/main" id="{BF887B9E-7E84-4E9A-92E6-4D7808B7D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078B-FCD7-480B-AF68-CFDC8C923678}" type="datetime1">
              <a:rPr lang="en-GB" smtClean="0"/>
              <a:t>12/11/2018</a:t>
            </a:fld>
            <a:endParaRPr lang="en-GB"/>
          </a:p>
        </p:txBody>
      </p:sp>
      <p:sp>
        <p:nvSpPr>
          <p:cNvPr id="5" name="Kājenes vietturis 4">
            <a:extLst>
              <a:ext uri="{FF2B5EF4-FFF2-40B4-BE49-F238E27FC236}">
                <a16:creationId xmlns="" xmlns:a16="http://schemas.microsoft.com/office/drawing/2014/main" id="{654C6693-D4D4-4F56-9FC8-62A1B49C5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ida numura vietturis 5">
            <a:extLst>
              <a:ext uri="{FF2B5EF4-FFF2-40B4-BE49-F238E27FC236}">
                <a16:creationId xmlns="" xmlns:a16="http://schemas.microsoft.com/office/drawing/2014/main" id="{3B36EA08-755B-41C1-A2CC-150B04E63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BDBEA-446C-416E-ACFA-1F94806B9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148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="" xmlns:a16="http://schemas.microsoft.com/office/drawing/2014/main" id="{21DC598F-6BAC-4301-9CF1-1CE32245C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GB"/>
          </a:p>
        </p:txBody>
      </p:sp>
      <p:sp>
        <p:nvSpPr>
          <p:cNvPr id="3" name="Satura vietturis 2">
            <a:extLst>
              <a:ext uri="{FF2B5EF4-FFF2-40B4-BE49-F238E27FC236}">
                <a16:creationId xmlns="" xmlns:a16="http://schemas.microsoft.com/office/drawing/2014/main" id="{DCE589B8-0FBF-4C1C-9E6C-EC236E273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GB"/>
          </a:p>
        </p:txBody>
      </p:sp>
      <p:sp>
        <p:nvSpPr>
          <p:cNvPr id="4" name="Datuma vietturis 3">
            <a:extLst>
              <a:ext uri="{FF2B5EF4-FFF2-40B4-BE49-F238E27FC236}">
                <a16:creationId xmlns="" xmlns:a16="http://schemas.microsoft.com/office/drawing/2014/main" id="{71E5C971-7C05-4A91-8FAC-95376131E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E8F78-9D52-4587-82C3-019B299BC48E}" type="datetime1">
              <a:rPr lang="en-GB" smtClean="0"/>
              <a:t>12/11/2018</a:t>
            </a:fld>
            <a:endParaRPr lang="en-GB"/>
          </a:p>
        </p:txBody>
      </p:sp>
      <p:sp>
        <p:nvSpPr>
          <p:cNvPr id="5" name="Kājenes vietturis 4">
            <a:extLst>
              <a:ext uri="{FF2B5EF4-FFF2-40B4-BE49-F238E27FC236}">
                <a16:creationId xmlns="" xmlns:a16="http://schemas.microsoft.com/office/drawing/2014/main" id="{3EE98003-AB94-404A-B55B-1F38A5EF2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ida numura vietturis 5">
            <a:extLst>
              <a:ext uri="{FF2B5EF4-FFF2-40B4-BE49-F238E27FC236}">
                <a16:creationId xmlns="" xmlns:a16="http://schemas.microsoft.com/office/drawing/2014/main" id="{49678014-236E-4DFD-9D71-4F646E9B5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BDBEA-446C-416E-ACFA-1F94806B9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041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="" xmlns:a16="http://schemas.microsoft.com/office/drawing/2014/main" id="{AB03601A-D3A6-47E7-BAA1-32ED3C9F1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GB"/>
          </a:p>
        </p:txBody>
      </p:sp>
      <p:sp>
        <p:nvSpPr>
          <p:cNvPr id="3" name="Teksta vietturis 2">
            <a:extLst>
              <a:ext uri="{FF2B5EF4-FFF2-40B4-BE49-F238E27FC236}">
                <a16:creationId xmlns="" xmlns:a16="http://schemas.microsoft.com/office/drawing/2014/main" id="{DB52AA1C-65A7-413E-B5C2-2A5AA45AD2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="" xmlns:a16="http://schemas.microsoft.com/office/drawing/2014/main" id="{8B0D1A7D-15D1-4E94-82C9-F8613294D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B5F74-2F2A-419A-A594-F5530BC1A909}" type="datetime1">
              <a:rPr lang="en-GB" smtClean="0"/>
              <a:t>12/11/2018</a:t>
            </a:fld>
            <a:endParaRPr lang="en-GB"/>
          </a:p>
        </p:txBody>
      </p:sp>
      <p:sp>
        <p:nvSpPr>
          <p:cNvPr id="5" name="Kājenes vietturis 4">
            <a:extLst>
              <a:ext uri="{FF2B5EF4-FFF2-40B4-BE49-F238E27FC236}">
                <a16:creationId xmlns="" xmlns:a16="http://schemas.microsoft.com/office/drawing/2014/main" id="{3226B78D-934F-4181-9D48-7EE5E978A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ida numura vietturis 5">
            <a:extLst>
              <a:ext uri="{FF2B5EF4-FFF2-40B4-BE49-F238E27FC236}">
                <a16:creationId xmlns="" xmlns:a16="http://schemas.microsoft.com/office/drawing/2014/main" id="{43AD682D-3D47-433A-A350-2834871D1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BDBEA-446C-416E-ACFA-1F94806B9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875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="" xmlns:a16="http://schemas.microsoft.com/office/drawing/2014/main" id="{116CC287-8063-4DC7-8F91-D55AD2B43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GB"/>
          </a:p>
        </p:txBody>
      </p:sp>
      <p:sp>
        <p:nvSpPr>
          <p:cNvPr id="3" name="Satura vietturis 2">
            <a:extLst>
              <a:ext uri="{FF2B5EF4-FFF2-40B4-BE49-F238E27FC236}">
                <a16:creationId xmlns="" xmlns:a16="http://schemas.microsoft.com/office/drawing/2014/main" id="{FA94B42E-8D82-4348-8C9E-4EAA9DF3D7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GB"/>
          </a:p>
        </p:txBody>
      </p:sp>
      <p:sp>
        <p:nvSpPr>
          <p:cNvPr id="4" name="Satura vietturis 3">
            <a:extLst>
              <a:ext uri="{FF2B5EF4-FFF2-40B4-BE49-F238E27FC236}">
                <a16:creationId xmlns="" xmlns:a16="http://schemas.microsoft.com/office/drawing/2014/main" id="{E82E36A9-F810-4CE2-98C6-86A8E3E060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GB"/>
          </a:p>
        </p:txBody>
      </p:sp>
      <p:sp>
        <p:nvSpPr>
          <p:cNvPr id="5" name="Datuma vietturis 4">
            <a:extLst>
              <a:ext uri="{FF2B5EF4-FFF2-40B4-BE49-F238E27FC236}">
                <a16:creationId xmlns="" xmlns:a16="http://schemas.microsoft.com/office/drawing/2014/main" id="{9EEC1852-0DE5-46EF-9537-FD5B38D34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1A66-125F-4213-AE55-D8E3E58B0E64}" type="datetime1">
              <a:rPr lang="en-GB" smtClean="0"/>
              <a:t>12/11/2018</a:t>
            </a:fld>
            <a:endParaRPr lang="en-GB"/>
          </a:p>
        </p:txBody>
      </p:sp>
      <p:sp>
        <p:nvSpPr>
          <p:cNvPr id="6" name="Kājenes vietturis 5">
            <a:extLst>
              <a:ext uri="{FF2B5EF4-FFF2-40B4-BE49-F238E27FC236}">
                <a16:creationId xmlns="" xmlns:a16="http://schemas.microsoft.com/office/drawing/2014/main" id="{1DFC2837-2EA5-4384-BAA1-3BC97E425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ida numura vietturis 6">
            <a:extLst>
              <a:ext uri="{FF2B5EF4-FFF2-40B4-BE49-F238E27FC236}">
                <a16:creationId xmlns="" xmlns:a16="http://schemas.microsoft.com/office/drawing/2014/main" id="{856F6E80-6993-4E12-A704-3AAF40834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BDBEA-446C-416E-ACFA-1F94806B9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701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="" xmlns:a16="http://schemas.microsoft.com/office/drawing/2014/main" id="{E42D4397-373C-4A14-A768-7DC3BBA7D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GB"/>
          </a:p>
        </p:txBody>
      </p:sp>
      <p:sp>
        <p:nvSpPr>
          <p:cNvPr id="3" name="Teksta vietturis 2">
            <a:extLst>
              <a:ext uri="{FF2B5EF4-FFF2-40B4-BE49-F238E27FC236}">
                <a16:creationId xmlns="" xmlns:a16="http://schemas.microsoft.com/office/drawing/2014/main" id="{7DBCF8BC-6F75-4B1E-B0DA-3D04D8479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="" xmlns:a16="http://schemas.microsoft.com/office/drawing/2014/main" id="{7AEE3C04-AD41-4CBA-BB41-B72A5F5142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GB"/>
          </a:p>
        </p:txBody>
      </p:sp>
      <p:sp>
        <p:nvSpPr>
          <p:cNvPr id="5" name="Teksta vietturis 4">
            <a:extLst>
              <a:ext uri="{FF2B5EF4-FFF2-40B4-BE49-F238E27FC236}">
                <a16:creationId xmlns="" xmlns:a16="http://schemas.microsoft.com/office/drawing/2014/main" id="{67ED82D9-5CB2-40D9-A786-AE2C4462DC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6" name="Satura vietturis 5">
            <a:extLst>
              <a:ext uri="{FF2B5EF4-FFF2-40B4-BE49-F238E27FC236}">
                <a16:creationId xmlns="" xmlns:a16="http://schemas.microsoft.com/office/drawing/2014/main" id="{0CDF6E49-37BE-454B-BC4C-4EC778C3C2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GB"/>
          </a:p>
        </p:txBody>
      </p:sp>
      <p:sp>
        <p:nvSpPr>
          <p:cNvPr id="7" name="Datuma vietturis 6">
            <a:extLst>
              <a:ext uri="{FF2B5EF4-FFF2-40B4-BE49-F238E27FC236}">
                <a16:creationId xmlns="" xmlns:a16="http://schemas.microsoft.com/office/drawing/2014/main" id="{8D089D6F-FF78-484E-8967-70761409E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74B6A-18E5-4143-9FA3-74F78EC17263}" type="datetime1">
              <a:rPr lang="en-GB" smtClean="0"/>
              <a:t>12/11/2018</a:t>
            </a:fld>
            <a:endParaRPr lang="en-GB"/>
          </a:p>
        </p:txBody>
      </p:sp>
      <p:sp>
        <p:nvSpPr>
          <p:cNvPr id="8" name="Kājenes vietturis 7">
            <a:extLst>
              <a:ext uri="{FF2B5EF4-FFF2-40B4-BE49-F238E27FC236}">
                <a16:creationId xmlns="" xmlns:a16="http://schemas.microsoft.com/office/drawing/2014/main" id="{28255BDB-7223-462C-815A-668367052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aida numura vietturis 8">
            <a:extLst>
              <a:ext uri="{FF2B5EF4-FFF2-40B4-BE49-F238E27FC236}">
                <a16:creationId xmlns="" xmlns:a16="http://schemas.microsoft.com/office/drawing/2014/main" id="{E3F055F1-446A-4019-996B-132DB203A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BDBEA-446C-416E-ACFA-1F94806B9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30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="" xmlns:a16="http://schemas.microsoft.com/office/drawing/2014/main" id="{36AD7498-3416-4502-85B3-A73FFA69B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GB"/>
          </a:p>
        </p:txBody>
      </p:sp>
      <p:sp>
        <p:nvSpPr>
          <p:cNvPr id="3" name="Datuma vietturis 2">
            <a:extLst>
              <a:ext uri="{FF2B5EF4-FFF2-40B4-BE49-F238E27FC236}">
                <a16:creationId xmlns="" xmlns:a16="http://schemas.microsoft.com/office/drawing/2014/main" id="{9878D775-E3C7-4FDC-9B01-4E853C0D4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54105-1D79-494B-BC03-74EA65B541FA}" type="datetime1">
              <a:rPr lang="en-GB" smtClean="0"/>
              <a:t>12/11/2018</a:t>
            </a:fld>
            <a:endParaRPr lang="en-GB"/>
          </a:p>
        </p:txBody>
      </p:sp>
      <p:sp>
        <p:nvSpPr>
          <p:cNvPr id="4" name="Kājenes vietturis 3">
            <a:extLst>
              <a:ext uri="{FF2B5EF4-FFF2-40B4-BE49-F238E27FC236}">
                <a16:creationId xmlns="" xmlns:a16="http://schemas.microsoft.com/office/drawing/2014/main" id="{D324BC40-A328-4148-B830-10B03F7D0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aida numura vietturis 4">
            <a:extLst>
              <a:ext uri="{FF2B5EF4-FFF2-40B4-BE49-F238E27FC236}">
                <a16:creationId xmlns="" xmlns:a16="http://schemas.microsoft.com/office/drawing/2014/main" id="{1E4EF41E-9501-42B7-BF36-73D62EECF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BDBEA-446C-416E-ACFA-1F94806B9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536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>
            <a:extLst>
              <a:ext uri="{FF2B5EF4-FFF2-40B4-BE49-F238E27FC236}">
                <a16:creationId xmlns="" xmlns:a16="http://schemas.microsoft.com/office/drawing/2014/main" id="{B13B12AD-FBF4-4AB0-8AF3-AB640BF9C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E4ADB-BC6A-4F12-9E23-F6EA6D89A7AE}" type="datetime1">
              <a:rPr lang="en-GB" smtClean="0"/>
              <a:t>12/11/2018</a:t>
            </a:fld>
            <a:endParaRPr lang="en-GB"/>
          </a:p>
        </p:txBody>
      </p:sp>
      <p:sp>
        <p:nvSpPr>
          <p:cNvPr id="3" name="Kājenes vietturis 2">
            <a:extLst>
              <a:ext uri="{FF2B5EF4-FFF2-40B4-BE49-F238E27FC236}">
                <a16:creationId xmlns="" xmlns:a16="http://schemas.microsoft.com/office/drawing/2014/main" id="{43298616-BC09-4115-966E-696F62D19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aida numura vietturis 3">
            <a:extLst>
              <a:ext uri="{FF2B5EF4-FFF2-40B4-BE49-F238E27FC236}">
                <a16:creationId xmlns="" xmlns:a16="http://schemas.microsoft.com/office/drawing/2014/main" id="{82746A90-544B-4F5D-9DE1-22943B451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BDBEA-446C-416E-ACFA-1F94806B9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107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="" xmlns:a16="http://schemas.microsoft.com/office/drawing/2014/main" id="{1D3DD34A-27B5-4481-83F2-607D5DDF2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GB"/>
          </a:p>
        </p:txBody>
      </p:sp>
      <p:sp>
        <p:nvSpPr>
          <p:cNvPr id="3" name="Satura vietturis 2">
            <a:extLst>
              <a:ext uri="{FF2B5EF4-FFF2-40B4-BE49-F238E27FC236}">
                <a16:creationId xmlns="" xmlns:a16="http://schemas.microsoft.com/office/drawing/2014/main" id="{AB24628A-4663-417E-B65C-592DD3298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GB"/>
          </a:p>
        </p:txBody>
      </p:sp>
      <p:sp>
        <p:nvSpPr>
          <p:cNvPr id="4" name="Teksta vietturis 3">
            <a:extLst>
              <a:ext uri="{FF2B5EF4-FFF2-40B4-BE49-F238E27FC236}">
                <a16:creationId xmlns="" xmlns:a16="http://schemas.microsoft.com/office/drawing/2014/main" id="{C625EF19-4C94-4AC5-9EF3-E1AB566D3F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="" xmlns:a16="http://schemas.microsoft.com/office/drawing/2014/main" id="{EAFDB777-3D7A-4298-8514-9917E11D6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EF2E-237A-4A09-8B54-4C0F59D38A50}" type="datetime1">
              <a:rPr lang="en-GB" smtClean="0"/>
              <a:t>12/11/2018</a:t>
            </a:fld>
            <a:endParaRPr lang="en-GB"/>
          </a:p>
        </p:txBody>
      </p:sp>
      <p:sp>
        <p:nvSpPr>
          <p:cNvPr id="6" name="Kājenes vietturis 5">
            <a:extLst>
              <a:ext uri="{FF2B5EF4-FFF2-40B4-BE49-F238E27FC236}">
                <a16:creationId xmlns="" xmlns:a16="http://schemas.microsoft.com/office/drawing/2014/main" id="{085195EE-46A7-44A2-B63C-ACF0AB348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ida numura vietturis 6">
            <a:extLst>
              <a:ext uri="{FF2B5EF4-FFF2-40B4-BE49-F238E27FC236}">
                <a16:creationId xmlns="" xmlns:a16="http://schemas.microsoft.com/office/drawing/2014/main" id="{BFDE7566-5A4F-4BC3-9FEA-12D9EFB11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BDBEA-446C-416E-ACFA-1F94806B9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340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="" xmlns:a16="http://schemas.microsoft.com/office/drawing/2014/main" id="{198C45E3-ECF7-4B6C-B258-5A93B4F67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GB"/>
          </a:p>
        </p:txBody>
      </p:sp>
      <p:sp>
        <p:nvSpPr>
          <p:cNvPr id="3" name="Attēla vietturis 2">
            <a:extLst>
              <a:ext uri="{FF2B5EF4-FFF2-40B4-BE49-F238E27FC236}">
                <a16:creationId xmlns="" xmlns:a16="http://schemas.microsoft.com/office/drawing/2014/main" id="{04C4C32F-890B-466F-9439-8497DDA051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ksta vietturis 3">
            <a:extLst>
              <a:ext uri="{FF2B5EF4-FFF2-40B4-BE49-F238E27FC236}">
                <a16:creationId xmlns="" xmlns:a16="http://schemas.microsoft.com/office/drawing/2014/main" id="{40278536-2B24-418B-BA3D-E18CAAAB08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="" xmlns:a16="http://schemas.microsoft.com/office/drawing/2014/main" id="{DEC24D45-E38B-4C29-A9EF-4D9A680D7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74B2D-F13B-475C-ABD5-91E6165EBE45}" type="datetime1">
              <a:rPr lang="en-GB" smtClean="0"/>
              <a:t>12/11/2018</a:t>
            </a:fld>
            <a:endParaRPr lang="en-GB"/>
          </a:p>
        </p:txBody>
      </p:sp>
      <p:sp>
        <p:nvSpPr>
          <p:cNvPr id="6" name="Kājenes vietturis 5">
            <a:extLst>
              <a:ext uri="{FF2B5EF4-FFF2-40B4-BE49-F238E27FC236}">
                <a16:creationId xmlns="" xmlns:a16="http://schemas.microsoft.com/office/drawing/2014/main" id="{81AE7F1B-6783-4050-B035-DFE9483D3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ida numura vietturis 6">
            <a:extLst>
              <a:ext uri="{FF2B5EF4-FFF2-40B4-BE49-F238E27FC236}">
                <a16:creationId xmlns="" xmlns:a16="http://schemas.microsoft.com/office/drawing/2014/main" id="{46BC2E96-C538-4CBD-8603-38A4C57A0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BDBEA-446C-416E-ACFA-1F94806B9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6655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="" xmlns:a16="http://schemas.microsoft.com/office/drawing/2014/main" id="{18FACAEB-21F0-4FAC-8399-5FC9D57D8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GB"/>
          </a:p>
        </p:txBody>
      </p:sp>
      <p:sp>
        <p:nvSpPr>
          <p:cNvPr id="3" name="Vertikāls teksta vietturis 2">
            <a:extLst>
              <a:ext uri="{FF2B5EF4-FFF2-40B4-BE49-F238E27FC236}">
                <a16:creationId xmlns="" xmlns:a16="http://schemas.microsoft.com/office/drawing/2014/main" id="{BA1AACF1-07E4-4EE4-ADEC-3E9C93D573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GB"/>
          </a:p>
        </p:txBody>
      </p:sp>
      <p:sp>
        <p:nvSpPr>
          <p:cNvPr id="4" name="Datuma vietturis 3">
            <a:extLst>
              <a:ext uri="{FF2B5EF4-FFF2-40B4-BE49-F238E27FC236}">
                <a16:creationId xmlns="" xmlns:a16="http://schemas.microsoft.com/office/drawing/2014/main" id="{3473AA78-878C-467C-9E91-4812AD9AE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E5EBD-5E5A-4250-BD8A-89593B5B7E2F}" type="datetime1">
              <a:rPr lang="en-GB" smtClean="0"/>
              <a:t>12/11/2018</a:t>
            </a:fld>
            <a:endParaRPr lang="en-GB"/>
          </a:p>
        </p:txBody>
      </p:sp>
      <p:sp>
        <p:nvSpPr>
          <p:cNvPr id="5" name="Kājenes vietturis 4">
            <a:extLst>
              <a:ext uri="{FF2B5EF4-FFF2-40B4-BE49-F238E27FC236}">
                <a16:creationId xmlns="" xmlns:a16="http://schemas.microsoft.com/office/drawing/2014/main" id="{3E080957-2AE0-4466-810C-E5F707102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ida numura vietturis 5">
            <a:extLst>
              <a:ext uri="{FF2B5EF4-FFF2-40B4-BE49-F238E27FC236}">
                <a16:creationId xmlns="" xmlns:a16="http://schemas.microsoft.com/office/drawing/2014/main" id="{7967A78E-17AE-4A01-B409-1224A7FA4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BDBEA-446C-416E-ACFA-1F94806B9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193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>
            <a:extLst>
              <a:ext uri="{FF2B5EF4-FFF2-40B4-BE49-F238E27FC236}">
                <a16:creationId xmlns="" xmlns:a16="http://schemas.microsoft.com/office/drawing/2014/main" id="{DFC4F548-8CF4-4BCB-B133-1269C3796E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GB"/>
          </a:p>
        </p:txBody>
      </p:sp>
      <p:sp>
        <p:nvSpPr>
          <p:cNvPr id="3" name="Vertikāls teksta vietturis 2">
            <a:extLst>
              <a:ext uri="{FF2B5EF4-FFF2-40B4-BE49-F238E27FC236}">
                <a16:creationId xmlns="" xmlns:a16="http://schemas.microsoft.com/office/drawing/2014/main" id="{8B7DD33C-062C-4318-B4F6-47962B5041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GB"/>
          </a:p>
        </p:txBody>
      </p:sp>
      <p:sp>
        <p:nvSpPr>
          <p:cNvPr id="4" name="Datuma vietturis 3">
            <a:extLst>
              <a:ext uri="{FF2B5EF4-FFF2-40B4-BE49-F238E27FC236}">
                <a16:creationId xmlns="" xmlns:a16="http://schemas.microsoft.com/office/drawing/2014/main" id="{D654AEAA-9613-4A1E-8642-07A857E8E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4018-9931-438A-B49A-01397D90D53E}" type="datetime1">
              <a:rPr lang="en-GB" smtClean="0"/>
              <a:t>12/11/2018</a:t>
            </a:fld>
            <a:endParaRPr lang="en-GB"/>
          </a:p>
        </p:txBody>
      </p:sp>
      <p:sp>
        <p:nvSpPr>
          <p:cNvPr id="5" name="Kājenes vietturis 4">
            <a:extLst>
              <a:ext uri="{FF2B5EF4-FFF2-40B4-BE49-F238E27FC236}">
                <a16:creationId xmlns="" xmlns:a16="http://schemas.microsoft.com/office/drawing/2014/main" id="{059E2F83-C0B5-4E9C-AE3E-78D72EAA4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ida numura vietturis 5">
            <a:extLst>
              <a:ext uri="{FF2B5EF4-FFF2-40B4-BE49-F238E27FC236}">
                <a16:creationId xmlns="" xmlns:a16="http://schemas.microsoft.com/office/drawing/2014/main" id="{AD79885D-1BB4-4BD6-B791-A29C092DD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BDBEA-446C-416E-ACFA-1F94806B9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583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="" xmlns:a16="http://schemas.microsoft.com/office/drawing/2014/main" id="{0B84F9F6-237F-4E3E-BF6A-2755D0C900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167" y="0"/>
            <a:ext cx="5037667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="" xmlns:a16="http://schemas.microsoft.com/office/drawing/2014/main" id="{A573C3BF-CF7F-40A3-BF67-548B17D411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1219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="" xmlns:a16="http://schemas.microsoft.com/office/drawing/2014/main" id="{51A65A6A-A259-4618-A962-4343CBD44DBA}"/>
              </a:ext>
            </a:extLst>
          </p:cNvPr>
          <p:cNvSpPr txBox="1">
            <a:spLocks/>
          </p:cNvSpPr>
          <p:nvPr userDrawn="1"/>
        </p:nvSpPr>
        <p:spPr>
          <a:xfrm>
            <a:off x="914400" y="4724400"/>
            <a:ext cx="10363200" cy="1036638"/>
          </a:xfrm>
          <a:prstGeom prst="rect">
            <a:avLst/>
          </a:prstGeom>
        </p:spPr>
        <p:txBody>
          <a:bodyPr lIns="93957" tIns="46979" rIns="93957" bIns="46979">
            <a:normAutofit/>
          </a:bodyPr>
          <a:lstStyle>
            <a:lvl1pPr algn="l" defTabSz="939575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lv-LV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363200" cy="960442"/>
          </a:xfrm>
        </p:spPr>
        <p:txBody>
          <a:bodyPr anchor="t">
            <a:normAutofit/>
          </a:bodyPr>
          <a:lstStyle>
            <a:lvl1pPr algn="ctr">
              <a:defRPr sz="32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914400" y="4724400"/>
            <a:ext cx="103632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914400" y="5761038"/>
            <a:ext cx="103632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93873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="" xmlns:a16="http://schemas.microsoft.com/office/drawing/2014/main" id="{091375CD-1108-40AC-9C0F-F0042572C6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1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>
            <a:extLst>
              <a:ext uri="{FF2B5EF4-FFF2-40B4-BE49-F238E27FC236}">
                <a16:creationId xmlns="" xmlns:a16="http://schemas.microsoft.com/office/drawing/2014/main" id="{E5576DFB-6BF6-4EC1-8CAE-A3BD6D7DE1C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A0403D3C-7776-4BB1-983B-C1EBFF1EE747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044410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08A685E-5178-49E5-9AB3-954996B9FE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04802"/>
            <a:ext cx="8128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54400" y="1752601"/>
            <a:ext cx="3860800" cy="437356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0" y="1752601"/>
            <a:ext cx="3962400" cy="437357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22">
            <a:extLst>
              <a:ext uri="{FF2B5EF4-FFF2-40B4-BE49-F238E27FC236}">
                <a16:creationId xmlns="" xmlns:a16="http://schemas.microsoft.com/office/drawing/2014/main" id="{40D9BEDC-BA2A-493E-A939-598CE0295BF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66CF65F9-9016-4688-AB34-9CD6FF16F27C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615607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>
            <a:extLst>
              <a:ext uri="{FF2B5EF4-FFF2-40B4-BE49-F238E27FC236}">
                <a16:creationId xmlns="" xmlns:a16="http://schemas.microsoft.com/office/drawing/2014/main" id="{2140C047-B6D2-4C64-84CA-C057B2CCA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GB"/>
          </a:p>
        </p:txBody>
      </p:sp>
      <p:sp>
        <p:nvSpPr>
          <p:cNvPr id="3" name="Teksta vietturis 2">
            <a:extLst>
              <a:ext uri="{FF2B5EF4-FFF2-40B4-BE49-F238E27FC236}">
                <a16:creationId xmlns="" xmlns:a16="http://schemas.microsoft.com/office/drawing/2014/main" id="{40727B27-B3EB-48BA-8C8E-22C3A3FD57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GB"/>
          </a:p>
        </p:txBody>
      </p:sp>
      <p:sp>
        <p:nvSpPr>
          <p:cNvPr id="4" name="Datuma vietturis 3">
            <a:extLst>
              <a:ext uri="{FF2B5EF4-FFF2-40B4-BE49-F238E27FC236}">
                <a16:creationId xmlns="" xmlns:a16="http://schemas.microsoft.com/office/drawing/2014/main" id="{5D8F9F6B-07B8-4795-ADD5-F360874503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5CF888-C2A0-4A29-9E14-FD7EAEA898A8}" type="datetime1">
              <a:rPr lang="en-GB" smtClean="0"/>
              <a:t>12/11/2018</a:t>
            </a:fld>
            <a:endParaRPr lang="en-GB"/>
          </a:p>
        </p:txBody>
      </p:sp>
      <p:sp>
        <p:nvSpPr>
          <p:cNvPr id="5" name="Kājenes vietturis 4">
            <a:extLst>
              <a:ext uri="{FF2B5EF4-FFF2-40B4-BE49-F238E27FC236}">
                <a16:creationId xmlns="" xmlns:a16="http://schemas.microsoft.com/office/drawing/2014/main" id="{45C095C8-8376-4B30-839C-FE7269AAB7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aida numura vietturis 5">
            <a:extLst>
              <a:ext uri="{FF2B5EF4-FFF2-40B4-BE49-F238E27FC236}">
                <a16:creationId xmlns="" xmlns:a16="http://schemas.microsoft.com/office/drawing/2014/main" id="{157E7446-7F57-4545-9093-4FD5567F42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BDBEA-446C-416E-ACFA-1F94806B9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1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MQcN5DtMT-0" TargetMode="External"/><Relationship Id="rId5" Type="http://schemas.openxmlformats.org/officeDocument/2006/relationships/image" Target="../media/image21.jpe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4">
            <a:extLst>
              <a:ext uri="{FF2B5EF4-FFF2-40B4-BE49-F238E27FC236}">
                <a16:creationId xmlns="" xmlns:a16="http://schemas.microsoft.com/office/drawing/2014/main" id="{01158AC4-7DF9-439F-AF68-5C5B1C037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6" b="29376"/>
          <a:stretch>
            <a:fillRect/>
          </a:stretch>
        </p:blipFill>
        <p:spPr bwMode="auto">
          <a:xfrm>
            <a:off x="4397376" y="5664200"/>
            <a:ext cx="3503613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itle 1">
            <a:extLst>
              <a:ext uri="{FF2B5EF4-FFF2-40B4-BE49-F238E27FC236}">
                <a16:creationId xmlns="" xmlns:a16="http://schemas.microsoft.com/office/drawing/2014/main" id="{D55151C8-D01A-48B9-B619-1088A5D3D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/>
              <a:t>Atbalsta sistēmas nozīme bērna uzvedības grūtību risināšanā</a:t>
            </a:r>
            <a:endParaRPr lang="lv-LV" altLang="lv-LV" dirty="0"/>
          </a:p>
        </p:txBody>
      </p:sp>
      <p:sp>
        <p:nvSpPr>
          <p:cNvPr id="3" name="Teksta vietturis 2">
            <a:extLst>
              <a:ext uri="{FF2B5EF4-FFF2-40B4-BE49-F238E27FC236}">
                <a16:creationId xmlns="" xmlns:a16="http://schemas.microsoft.com/office/drawing/2014/main" id="{A7129F83-787A-4454-996F-BBA5AA7736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ksta vietturis 3">
            <a:extLst>
              <a:ext uri="{FF2B5EF4-FFF2-40B4-BE49-F238E27FC236}">
                <a16:creationId xmlns="" xmlns:a16="http://schemas.microsoft.com/office/drawing/2014/main" id="{D3309282-5674-429D-9F6B-14CC5591852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400" y="5761038"/>
            <a:ext cx="10363200" cy="639762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3316" name="Title 1">
            <a:extLst>
              <a:ext uri="{FF2B5EF4-FFF2-40B4-BE49-F238E27FC236}">
                <a16:creationId xmlns="" xmlns:a16="http://schemas.microsoft.com/office/drawing/2014/main" id="{84C887B7-8BBD-4C2D-AC89-5EB585293D46}"/>
              </a:ext>
            </a:extLst>
          </p:cNvPr>
          <p:cNvSpPr txBox="1">
            <a:spLocks/>
          </p:cNvSpPr>
          <p:nvPr/>
        </p:nvSpPr>
        <p:spPr bwMode="auto">
          <a:xfrm>
            <a:off x="2262188" y="4543865"/>
            <a:ext cx="7772400" cy="1358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957" tIns="46979" rIns="93957" bIns="46979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buNone/>
            </a:pPr>
            <a:r>
              <a:rPr lang="lv-LV" sz="2000" b="1" dirty="0"/>
              <a:t>Vineta Laizāne</a:t>
            </a:r>
          </a:p>
          <a:p>
            <a:pPr algn="r">
              <a:buNone/>
            </a:pPr>
            <a:r>
              <a:rPr lang="lv-LV" sz="2000" dirty="0"/>
              <a:t>Valsts bērnu tiesību aizsardzības inspekcijas </a:t>
            </a:r>
          </a:p>
          <a:p>
            <a:pPr algn="r">
              <a:buNone/>
            </a:pPr>
            <a:r>
              <a:rPr lang="lv-LV" sz="2000" dirty="0"/>
              <a:t>Konsultatīvās nodaļas psiholoģe</a:t>
            </a:r>
            <a:endParaRPr lang="en-GB" sz="2000" dirty="0"/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="" xmlns:a16="http://schemas.microsoft.com/office/drawing/2014/main" id="{42B7BD8C-8DE4-4D2E-8D63-7B6046D52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0" y="381000"/>
            <a:ext cx="6096000" cy="1036638"/>
          </a:xfrm>
        </p:spPr>
        <p:txBody>
          <a:bodyPr/>
          <a:lstStyle/>
          <a:p>
            <a:pPr algn="ctr"/>
            <a:r>
              <a:rPr lang="lv-LV" dirty="0"/>
              <a:t>Atbalsta sistēma</a:t>
            </a:r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3" name="Content Placeholder 2">
            <a:extLst>
              <a:ext uri="{FF2B5EF4-FFF2-40B4-BE49-F238E27FC236}">
                <a16:creationId xmlns="" xmlns:a16="http://schemas.microsoft.com/office/drawing/2014/main" id="{313CF93C-44F2-400D-98A5-C6EF0C172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6114" y="1752601"/>
            <a:ext cx="8294687" cy="4003675"/>
          </a:xfrm>
        </p:spPr>
        <p:txBody>
          <a:bodyPr/>
          <a:lstStyle/>
          <a:p>
            <a:r>
              <a:rPr lang="lv-LV" sz="2800" dirty="0">
                <a:solidFill>
                  <a:srgbClr val="212529"/>
                </a:solidFill>
                <a:latin typeface="-apple-system"/>
              </a:rPr>
              <a:t>Atbalsta sistēmu veido cilvēki un procesi, kas ir pieejami, lai sniegtu atbalstu ikdienā.</a:t>
            </a:r>
            <a:endParaRPr lang="en-GB" sz="2800" dirty="0"/>
          </a:p>
          <a:p>
            <a:pPr marL="342900" indent="-342900" algn="just">
              <a:spcBef>
                <a:spcPts val="1800"/>
              </a:spcBef>
            </a:pPr>
            <a:endParaRPr lang="lv-LV" altLang="lv-LV" dirty="0">
              <a:ea typeface="MS PGothic" panose="020B0600070205080204" pitchFamily="34" charset="-128"/>
            </a:endParaRPr>
          </a:p>
          <a:p>
            <a:pPr marL="342900" indent="-342900" algn="just">
              <a:spcBef>
                <a:spcPts val="1800"/>
              </a:spcBef>
            </a:pPr>
            <a:endParaRPr lang="lv-LV" altLang="lv-LV" sz="1600" dirty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800"/>
              </a:spcBef>
            </a:pPr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4" name="Text Placeholder 4">
            <a:extLst>
              <a:ext uri="{FF2B5EF4-FFF2-40B4-BE49-F238E27FC236}">
                <a16:creationId xmlns="" xmlns:a16="http://schemas.microsoft.com/office/drawing/2014/main" id="{F8A15B87-2893-4454-BB42-ABD8314590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5" name="Slide Number Placeholder 5">
            <a:extLst>
              <a:ext uri="{FF2B5EF4-FFF2-40B4-BE49-F238E27FC236}">
                <a16:creationId xmlns="" xmlns:a16="http://schemas.microsoft.com/office/drawing/2014/main" id="{AFDFA386-B0E2-4362-AD87-172350D4FD8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1A2C51-5DE9-4AD6-B646-4CA2ADFF15E3}" type="slidenum">
              <a:rPr lang="en-US" altLang="lv-LV" sz="1000">
                <a:solidFill>
                  <a:srgbClr val="898989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lv-LV" sz="1000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pic>
        <p:nvPicPr>
          <p:cNvPr id="3" name="Attēls 2">
            <a:extLst>
              <a:ext uri="{FF2B5EF4-FFF2-40B4-BE49-F238E27FC236}">
                <a16:creationId xmlns="" xmlns:a16="http://schemas.microsoft.com/office/drawing/2014/main" id="{A507B4AE-4AD7-4E46-9415-EE895DC78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295" y="2596933"/>
            <a:ext cx="4597009" cy="3220858"/>
          </a:xfrm>
          <a:prstGeom prst="rect">
            <a:avLst/>
          </a:prstGeom>
        </p:spPr>
      </p:pic>
      <p:pic>
        <p:nvPicPr>
          <p:cNvPr id="7" name="Picture 14">
            <a:extLst>
              <a:ext uri="{FF2B5EF4-FFF2-40B4-BE49-F238E27FC236}">
                <a16:creationId xmlns="" xmlns:a16="http://schemas.microsoft.com/office/drawing/2014/main" id="{74A6A199-AD9B-46DA-AC29-7C772C188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6" b="29376"/>
          <a:stretch>
            <a:fillRect/>
          </a:stretch>
        </p:blipFill>
        <p:spPr bwMode="auto">
          <a:xfrm>
            <a:off x="4344193" y="5879306"/>
            <a:ext cx="3503613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="" xmlns:a16="http://schemas.microsoft.com/office/drawing/2014/main" id="{D1D3BC91-B690-42A4-B1AE-8E3BD76C7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Kāpēc bērnam nepieciešama atbalsta sistēma?</a:t>
            </a:r>
            <a:endParaRPr lang="en-GB" dirty="0"/>
          </a:p>
        </p:txBody>
      </p:sp>
      <p:sp>
        <p:nvSpPr>
          <p:cNvPr id="3" name="Satura vietturis 2">
            <a:extLst>
              <a:ext uri="{FF2B5EF4-FFF2-40B4-BE49-F238E27FC236}">
                <a16:creationId xmlns="" xmlns:a16="http://schemas.microsoft.com/office/drawing/2014/main" id="{2865BB18-9586-48B7-8D4C-7E13B7DB6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lv-LV" sz="4000" dirty="0">
                <a:solidFill>
                  <a:srgbClr val="212529"/>
                </a:solidFill>
                <a:latin typeface="-apple-system"/>
              </a:rPr>
              <a:t>Tā māca uzticēties citiem</a:t>
            </a:r>
          </a:p>
          <a:p>
            <a:r>
              <a:rPr lang="lv-LV" sz="4000" dirty="0">
                <a:solidFill>
                  <a:srgbClr val="212529"/>
                </a:solidFill>
                <a:latin typeface="-apple-system"/>
              </a:rPr>
              <a:t>Tā māca robežas</a:t>
            </a:r>
          </a:p>
          <a:p>
            <a:r>
              <a:rPr lang="lv-LV" sz="4000" dirty="0">
                <a:solidFill>
                  <a:srgbClr val="212529"/>
                </a:solidFill>
                <a:latin typeface="-apple-system"/>
              </a:rPr>
              <a:t>Tā māca neatkarības izjūtu</a:t>
            </a:r>
          </a:p>
          <a:p>
            <a:pPr lvl="1"/>
            <a:r>
              <a:rPr lang="lv-LV" sz="3200" dirty="0">
                <a:solidFill>
                  <a:srgbClr val="212529"/>
                </a:solidFill>
                <a:latin typeface="-apple-system"/>
              </a:rPr>
              <a:t>Jo plašāka ir bērna atbalsta sistēma, jo biežāk viņš izies ārpus savas komforta zonas un kļūs pašpārliecināts attiecībās ar dažādiem cilvēkiem. Neatkarība palīdzēs viņam daudzās sociālās situācijās, skolā un vēlāk dzīvē.</a:t>
            </a:r>
          </a:p>
          <a:p>
            <a:r>
              <a:rPr lang="lv-LV" sz="4000" dirty="0">
                <a:solidFill>
                  <a:srgbClr val="212529"/>
                </a:solidFill>
                <a:latin typeface="-apple-system"/>
              </a:rPr>
              <a:t>Tā dod drošības izjūtu</a:t>
            </a:r>
          </a:p>
          <a:p>
            <a:r>
              <a:rPr lang="lv-LV" sz="4000" dirty="0">
                <a:solidFill>
                  <a:srgbClr val="212529"/>
                </a:solidFill>
                <a:latin typeface="-apple-system"/>
              </a:rPr>
              <a:t>Tā nodrošina ar cilvēkiem, kuriem var palūgt padomu</a:t>
            </a:r>
          </a:p>
          <a:p>
            <a:r>
              <a:rPr lang="lv-LV" sz="4000" dirty="0">
                <a:solidFill>
                  <a:srgbClr val="212529"/>
                </a:solidFill>
                <a:latin typeface="-apple-system"/>
              </a:rPr>
              <a:t>Tā māca atbalsta sistēmas vērtību</a:t>
            </a:r>
          </a:p>
          <a:p>
            <a:pPr lvl="1"/>
            <a:r>
              <a:rPr lang="lv-LV" sz="3200" dirty="0">
                <a:solidFill>
                  <a:srgbClr val="212529"/>
                </a:solidFill>
                <a:latin typeface="-apple-system"/>
              </a:rPr>
              <a:t>Iemācoties, kā saņemt atbalstu un to sniegt, palīdzēs viņiem vēlāk darbā, attiecībās un citās dzīves jomās.</a:t>
            </a:r>
          </a:p>
          <a:p>
            <a:r>
              <a:rPr lang="lv-LV" sz="4000" dirty="0">
                <a:solidFill>
                  <a:srgbClr val="212529"/>
                </a:solidFill>
                <a:latin typeface="-apple-system"/>
              </a:rPr>
              <a:t>Tā iemāca pasniegt palīdzīgu roku un sniegt atbalstu citiem</a:t>
            </a:r>
          </a:p>
          <a:p>
            <a:pPr lvl="1"/>
            <a:r>
              <a:rPr lang="lv-LV" sz="3200" dirty="0">
                <a:solidFill>
                  <a:srgbClr val="212529"/>
                </a:solidFill>
                <a:latin typeface="-apple-system"/>
              </a:rPr>
              <a:t>Tas palīdz veidojot attiecības, draudzības, lojalitāti un uzticēšanos.</a:t>
            </a:r>
            <a:endParaRPr lang="en-GB" dirty="0"/>
          </a:p>
        </p:txBody>
      </p:sp>
      <p:sp>
        <p:nvSpPr>
          <p:cNvPr id="4" name="Teksta vietturis 3">
            <a:extLst>
              <a:ext uri="{FF2B5EF4-FFF2-40B4-BE49-F238E27FC236}">
                <a16:creationId xmlns="" xmlns:a16="http://schemas.microsoft.com/office/drawing/2014/main" id="{BB1A7C88-E91E-4787-AB0E-C19AFFEF97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ksta vietturis 4">
            <a:extLst>
              <a:ext uri="{FF2B5EF4-FFF2-40B4-BE49-F238E27FC236}">
                <a16:creationId xmlns="" xmlns:a16="http://schemas.microsoft.com/office/drawing/2014/main" id="{FE2A5BA6-AAFA-4C68-B555-B59E382598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Attēls 5">
            <a:extLst>
              <a:ext uri="{FF2B5EF4-FFF2-40B4-BE49-F238E27FC236}">
                <a16:creationId xmlns="" xmlns:a16="http://schemas.microsoft.com/office/drawing/2014/main" id="{2F0DC705-14B9-497F-8A90-06F1FEBFD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0800" y="783253"/>
            <a:ext cx="2914141" cy="1938696"/>
          </a:xfrm>
          <a:prstGeom prst="rect">
            <a:avLst/>
          </a:prstGeom>
        </p:spPr>
      </p:pic>
      <p:pic>
        <p:nvPicPr>
          <p:cNvPr id="7" name="Picture 14">
            <a:extLst>
              <a:ext uri="{FF2B5EF4-FFF2-40B4-BE49-F238E27FC236}">
                <a16:creationId xmlns="" xmlns:a16="http://schemas.microsoft.com/office/drawing/2014/main" id="{A33F58CD-6056-4493-9201-5EC3D5D8F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6" b="29376"/>
          <a:stretch>
            <a:fillRect/>
          </a:stretch>
        </p:blipFill>
        <p:spPr bwMode="auto">
          <a:xfrm>
            <a:off x="4344193" y="5786821"/>
            <a:ext cx="3503613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298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="" xmlns:a16="http://schemas.microsoft.com/office/drawing/2014/main" id="{42B7BD8C-8DE4-4D2E-8D63-7B6046D52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0" y="381000"/>
            <a:ext cx="6096000" cy="1036638"/>
          </a:xfrm>
        </p:spPr>
        <p:txBody>
          <a:bodyPr/>
          <a:lstStyle/>
          <a:p>
            <a:pPr algn="ctr"/>
            <a:r>
              <a:rPr lang="lv-LV" dirty="0"/>
              <a:t>Bērns</a:t>
            </a:r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3" name="Content Placeholder 2">
            <a:extLst>
              <a:ext uri="{FF2B5EF4-FFF2-40B4-BE49-F238E27FC236}">
                <a16:creationId xmlns="" xmlns:a16="http://schemas.microsoft.com/office/drawing/2014/main" id="{313CF93C-44F2-400D-98A5-C6EF0C172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6114" y="1752601"/>
            <a:ext cx="8294687" cy="4003675"/>
          </a:xfrm>
        </p:spPr>
        <p:txBody>
          <a:bodyPr/>
          <a:lstStyle/>
          <a:p>
            <a:r>
              <a:rPr lang="lv-LV"/>
              <a:t>Kāds ir bērna stāsts?</a:t>
            </a:r>
            <a:endParaRPr lang="lv-LV" dirty="0"/>
          </a:p>
        </p:txBody>
      </p:sp>
      <p:sp>
        <p:nvSpPr>
          <p:cNvPr id="15364" name="Text Placeholder 4">
            <a:extLst>
              <a:ext uri="{FF2B5EF4-FFF2-40B4-BE49-F238E27FC236}">
                <a16:creationId xmlns="" xmlns:a16="http://schemas.microsoft.com/office/drawing/2014/main" id="{F8A15B87-2893-4454-BB42-ABD8314590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5" name="Slide Number Placeholder 5">
            <a:extLst>
              <a:ext uri="{FF2B5EF4-FFF2-40B4-BE49-F238E27FC236}">
                <a16:creationId xmlns="" xmlns:a16="http://schemas.microsoft.com/office/drawing/2014/main" id="{AFDFA386-B0E2-4362-AD87-172350D4FD8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1A2C51-5DE9-4AD6-B646-4CA2ADFF15E3}" type="slidenum">
              <a:rPr kumimoji="0" lang="en-US" altLang="lv-LV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lv-LV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7" name="Picture 14">
            <a:extLst>
              <a:ext uri="{FF2B5EF4-FFF2-40B4-BE49-F238E27FC236}">
                <a16:creationId xmlns="" xmlns:a16="http://schemas.microsoft.com/office/drawing/2014/main" id="{74A6A199-AD9B-46DA-AC29-7C772C188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6" b="29376"/>
          <a:stretch>
            <a:fillRect/>
          </a:stretch>
        </p:blipFill>
        <p:spPr bwMode="auto">
          <a:xfrm>
            <a:off x="4344193" y="5879306"/>
            <a:ext cx="3503613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Attēls 7">
            <a:extLst>
              <a:ext uri="{FF2B5EF4-FFF2-40B4-BE49-F238E27FC236}">
                <a16:creationId xmlns="" xmlns:a16="http://schemas.microsoft.com/office/drawing/2014/main" id="{F1CEB008-5AAF-49C8-97F8-5732B5F077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7475" y="281528"/>
            <a:ext cx="2552700" cy="1790700"/>
          </a:xfrm>
          <a:prstGeom prst="rect">
            <a:avLst/>
          </a:prstGeom>
        </p:spPr>
      </p:pic>
      <p:pic>
        <p:nvPicPr>
          <p:cNvPr id="9" name="Attēls 8">
            <a:extLst>
              <a:ext uri="{FF2B5EF4-FFF2-40B4-BE49-F238E27FC236}">
                <a16:creationId xmlns="" xmlns:a16="http://schemas.microsoft.com/office/drawing/2014/main" id="{EA92BFBC-6519-4D44-AF07-78A0EC6244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8401" y="436684"/>
            <a:ext cx="2466975" cy="1847850"/>
          </a:xfrm>
          <a:prstGeom prst="rect">
            <a:avLst/>
          </a:prstGeom>
        </p:spPr>
      </p:pic>
      <p:pic>
        <p:nvPicPr>
          <p:cNvPr id="10" name="Attēls 9">
            <a:extLst>
              <a:ext uri="{FF2B5EF4-FFF2-40B4-BE49-F238E27FC236}">
                <a16:creationId xmlns="" xmlns:a16="http://schemas.microsoft.com/office/drawing/2014/main" id="{903BB00B-FE99-4CC9-A2E6-8F5550AEBD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843" y="2357437"/>
            <a:ext cx="2143125" cy="2143125"/>
          </a:xfrm>
          <a:prstGeom prst="rect">
            <a:avLst/>
          </a:prstGeom>
        </p:spPr>
      </p:pic>
      <p:pic>
        <p:nvPicPr>
          <p:cNvPr id="11" name="Attēls 10">
            <a:extLst>
              <a:ext uri="{FF2B5EF4-FFF2-40B4-BE49-F238E27FC236}">
                <a16:creationId xmlns="" xmlns:a16="http://schemas.microsoft.com/office/drawing/2014/main" id="{9D7A32E2-96BC-4140-9365-4D80CB2C65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8194" y="2197004"/>
            <a:ext cx="2619375" cy="1743075"/>
          </a:xfrm>
          <a:prstGeom prst="rect">
            <a:avLst/>
          </a:prstGeom>
        </p:spPr>
      </p:pic>
      <p:pic>
        <p:nvPicPr>
          <p:cNvPr id="12" name="Attēls 11">
            <a:extLst>
              <a:ext uri="{FF2B5EF4-FFF2-40B4-BE49-F238E27FC236}">
                <a16:creationId xmlns="" xmlns:a16="http://schemas.microsoft.com/office/drawing/2014/main" id="{55BA96D7-3E37-4484-B84F-88E2A0B4A5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8331" y="2217175"/>
            <a:ext cx="2847975" cy="1609725"/>
          </a:xfrm>
          <a:prstGeom prst="rect">
            <a:avLst/>
          </a:prstGeom>
        </p:spPr>
      </p:pic>
      <p:pic>
        <p:nvPicPr>
          <p:cNvPr id="13" name="Attēls 12">
            <a:extLst>
              <a:ext uri="{FF2B5EF4-FFF2-40B4-BE49-F238E27FC236}">
                <a16:creationId xmlns="" xmlns:a16="http://schemas.microsoft.com/office/drawing/2014/main" id="{60AD4F93-FB3B-4771-A3A0-38199AF006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90350" y="4085569"/>
            <a:ext cx="2619375" cy="1743075"/>
          </a:xfrm>
          <a:prstGeom prst="rect">
            <a:avLst/>
          </a:prstGeom>
        </p:spPr>
      </p:pic>
      <p:pic>
        <p:nvPicPr>
          <p:cNvPr id="14" name="Attēls 13">
            <a:extLst>
              <a:ext uri="{FF2B5EF4-FFF2-40B4-BE49-F238E27FC236}">
                <a16:creationId xmlns="" xmlns:a16="http://schemas.microsoft.com/office/drawing/2014/main" id="{2D709ED5-6ED3-4B19-9362-0F3252EC0A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12909" y="4755355"/>
            <a:ext cx="2609850" cy="1752600"/>
          </a:xfrm>
          <a:prstGeom prst="rect">
            <a:avLst/>
          </a:prstGeom>
        </p:spPr>
      </p:pic>
      <p:pic>
        <p:nvPicPr>
          <p:cNvPr id="15" name="Attēls 14">
            <a:extLst>
              <a:ext uri="{FF2B5EF4-FFF2-40B4-BE49-F238E27FC236}">
                <a16:creationId xmlns="" xmlns:a16="http://schemas.microsoft.com/office/drawing/2014/main" id="{1C5C9D2C-088C-4761-A6D5-83291BAC316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80405" y="4034907"/>
            <a:ext cx="2619375" cy="1743075"/>
          </a:xfrm>
          <a:prstGeom prst="rect">
            <a:avLst/>
          </a:prstGeom>
        </p:spPr>
      </p:pic>
      <p:pic>
        <p:nvPicPr>
          <p:cNvPr id="16" name="Attēls 15">
            <a:extLst>
              <a:ext uri="{FF2B5EF4-FFF2-40B4-BE49-F238E27FC236}">
                <a16:creationId xmlns="" xmlns:a16="http://schemas.microsoft.com/office/drawing/2014/main" id="{DC83D0FF-D26D-4DE9-9301-97EA4B1FF59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7957" y="4702175"/>
            <a:ext cx="2552700" cy="1790700"/>
          </a:xfrm>
          <a:prstGeom prst="rect">
            <a:avLst/>
          </a:prstGeom>
        </p:spPr>
      </p:pic>
      <p:pic>
        <p:nvPicPr>
          <p:cNvPr id="17" name="Attēls 16">
            <a:extLst>
              <a:ext uri="{FF2B5EF4-FFF2-40B4-BE49-F238E27FC236}">
                <a16:creationId xmlns="" xmlns:a16="http://schemas.microsoft.com/office/drawing/2014/main" id="{4E663593-03A9-4A17-9D09-FB4EE484ECF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46001" y="2521280"/>
            <a:ext cx="2619375" cy="1743075"/>
          </a:xfrm>
          <a:prstGeom prst="rect">
            <a:avLst/>
          </a:prstGeom>
        </p:spPr>
      </p:pic>
      <p:pic>
        <p:nvPicPr>
          <p:cNvPr id="18" name="Attēls 17">
            <a:extLst>
              <a:ext uri="{FF2B5EF4-FFF2-40B4-BE49-F238E27FC236}">
                <a16:creationId xmlns="" xmlns:a16="http://schemas.microsoft.com/office/drawing/2014/main" id="{E16A5F13-6B5A-409E-A7DF-07BABDFCA95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23262" y="101697"/>
            <a:ext cx="27051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25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="" xmlns:a16="http://schemas.microsoft.com/office/drawing/2014/main" id="{37E13981-5FD6-42FA-88C4-26458FFEA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/>
              <a:t>Bērns</a:t>
            </a:r>
            <a:endParaRPr lang="en-GB" dirty="0"/>
          </a:p>
        </p:txBody>
      </p:sp>
      <p:sp>
        <p:nvSpPr>
          <p:cNvPr id="3" name="Satura vietturis 2">
            <a:extLst>
              <a:ext uri="{FF2B5EF4-FFF2-40B4-BE49-F238E27FC236}">
                <a16:creationId xmlns="" xmlns:a16="http://schemas.microsoft.com/office/drawing/2014/main" id="{AE44F0B6-F105-41F2-90E9-7BE480710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sz="28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Kas var izraisīt uzvedības un emociju regulācijas grūtības</a:t>
            </a:r>
          </a:p>
          <a:p>
            <a:r>
              <a:rPr lang="lv-LV" sz="28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	- smaga grūtniecība</a:t>
            </a:r>
          </a:p>
          <a:p>
            <a:r>
              <a:rPr lang="lv-LV" sz="28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	- smagas dzemdības</a:t>
            </a:r>
          </a:p>
          <a:p>
            <a:r>
              <a:rPr lang="lv-LV" sz="28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	- medicīniskas iejaukšanās pēc piedzimšanas, 	atšķirtība no vecākiem</a:t>
            </a:r>
          </a:p>
          <a:p>
            <a:r>
              <a:rPr lang="lv-LV" sz="28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	- akūta trauma</a:t>
            </a:r>
          </a:p>
          <a:p>
            <a:r>
              <a:rPr lang="lv-LV" sz="28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	- vardarbības pieredze, t.sk., pamešana novārtā</a:t>
            </a:r>
          </a:p>
        </p:txBody>
      </p:sp>
      <p:sp>
        <p:nvSpPr>
          <p:cNvPr id="4" name="Teksta vietturis 3">
            <a:extLst>
              <a:ext uri="{FF2B5EF4-FFF2-40B4-BE49-F238E27FC236}">
                <a16:creationId xmlns="" xmlns:a16="http://schemas.microsoft.com/office/drawing/2014/main" id="{33A61C1A-30DF-41F0-AAF7-98FCF74298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ksta vietturis 4">
            <a:extLst>
              <a:ext uri="{FF2B5EF4-FFF2-40B4-BE49-F238E27FC236}">
                <a16:creationId xmlns="" xmlns:a16="http://schemas.microsoft.com/office/drawing/2014/main" id="{E145A4F2-E016-45CB-8553-35BABC23221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14">
            <a:extLst>
              <a:ext uri="{FF2B5EF4-FFF2-40B4-BE49-F238E27FC236}">
                <a16:creationId xmlns="" xmlns:a16="http://schemas.microsoft.com/office/drawing/2014/main" id="{2CD0BAF1-D182-415A-A4B7-8F3FA1572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6" b="29376"/>
          <a:stretch>
            <a:fillRect/>
          </a:stretch>
        </p:blipFill>
        <p:spPr bwMode="auto">
          <a:xfrm>
            <a:off x="4344193" y="5879306"/>
            <a:ext cx="3503613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395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="" xmlns:a16="http://schemas.microsoft.com/office/drawing/2014/main" id="{EAC30E78-1C7E-4C16-A743-EED18FCAC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/>
              <a:t>Bērns</a:t>
            </a:r>
            <a:endParaRPr lang="en-GB" dirty="0"/>
          </a:p>
        </p:txBody>
      </p:sp>
      <p:sp>
        <p:nvSpPr>
          <p:cNvPr id="3" name="Satura vietturis 2">
            <a:extLst>
              <a:ext uri="{FF2B5EF4-FFF2-40B4-BE49-F238E27FC236}">
                <a16:creationId xmlns="" xmlns:a16="http://schemas.microsoft.com/office/drawing/2014/main" id="{212350DD-5768-4E87-924B-0830EBC77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4400" y="1572282"/>
            <a:ext cx="8128000" cy="4373573"/>
          </a:xfrm>
        </p:spPr>
        <p:txBody>
          <a:bodyPr>
            <a:normAutofit fontScale="92500" lnSpcReduction="20000"/>
          </a:bodyPr>
          <a:lstStyle/>
          <a:p>
            <a:r>
              <a:rPr lang="lv-LV" sz="28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Speciālista galvenie uzdevumi: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sz="28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Saprast traumas ietekmi uz bērnu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sz="28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Palielināt bērnam apzinātās drošības izjūtu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sz="28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Mazināt bērna emocionālos pārkritienus un saglabāt saikni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sz="28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Pārveidot bērna ne-uzvedības izpausmes, saglabājot saikni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sz="28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Veicināt un atbalstīt bērnam nozīmīgas attiecības (no bērna paša dzīves – kāds cilvēks, mājdzīvnieks)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sz="28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Palīdzēt izveidot realitātē balstītu izpratni par savu dzīvi (bērna dzīves stāsts)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sz="28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Speciālista un likumiskā pārstāvja rūpes par sevi</a:t>
            </a:r>
          </a:p>
        </p:txBody>
      </p:sp>
      <p:sp>
        <p:nvSpPr>
          <p:cNvPr id="4" name="Teksta vietturis 3">
            <a:extLst>
              <a:ext uri="{FF2B5EF4-FFF2-40B4-BE49-F238E27FC236}">
                <a16:creationId xmlns="" xmlns:a16="http://schemas.microsoft.com/office/drawing/2014/main" id="{A9C5016D-4DE6-4AC3-8A8B-8FCB9A89E6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ksta vietturis 4">
            <a:extLst>
              <a:ext uri="{FF2B5EF4-FFF2-40B4-BE49-F238E27FC236}">
                <a16:creationId xmlns="" xmlns:a16="http://schemas.microsoft.com/office/drawing/2014/main" id="{D38E12CD-7984-4902-9A50-71408929F9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14">
            <a:extLst>
              <a:ext uri="{FF2B5EF4-FFF2-40B4-BE49-F238E27FC236}">
                <a16:creationId xmlns="" xmlns:a16="http://schemas.microsoft.com/office/drawing/2014/main" id="{9D8C3945-5D62-4E96-B11E-DEF88E286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6" b="29376"/>
          <a:stretch>
            <a:fillRect/>
          </a:stretch>
        </p:blipFill>
        <p:spPr bwMode="auto">
          <a:xfrm>
            <a:off x="4344193" y="5879306"/>
            <a:ext cx="3503613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2326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ttēls 9">
            <a:extLst>
              <a:ext uri="{FF2B5EF4-FFF2-40B4-BE49-F238E27FC236}">
                <a16:creationId xmlns="" xmlns:a16="http://schemas.microsoft.com/office/drawing/2014/main" id="{D4B97901-D477-44BB-A86F-134B60620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2051" y="3135447"/>
            <a:ext cx="3634447" cy="3634447"/>
          </a:xfrm>
          <a:prstGeom prst="rect">
            <a:avLst/>
          </a:prstGeom>
        </p:spPr>
      </p:pic>
      <p:sp>
        <p:nvSpPr>
          <p:cNvPr id="15362" name="Title 1">
            <a:extLst>
              <a:ext uri="{FF2B5EF4-FFF2-40B4-BE49-F238E27FC236}">
                <a16:creationId xmlns="" xmlns:a16="http://schemas.microsoft.com/office/drawing/2014/main" id="{42B7BD8C-8DE4-4D2E-8D63-7B6046D52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0" y="381000"/>
            <a:ext cx="6096000" cy="1036638"/>
          </a:xfrm>
        </p:spPr>
        <p:txBody>
          <a:bodyPr/>
          <a:lstStyle/>
          <a:p>
            <a:pPr algn="ctr"/>
            <a:r>
              <a:rPr lang="lv-LV" dirty="0"/>
              <a:t>Bērns</a:t>
            </a:r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3" name="Content Placeholder 2">
            <a:extLst>
              <a:ext uri="{FF2B5EF4-FFF2-40B4-BE49-F238E27FC236}">
                <a16:creationId xmlns="" xmlns:a16="http://schemas.microsoft.com/office/drawing/2014/main" id="{313CF93C-44F2-400D-98A5-C6EF0C172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6114" y="1752601"/>
            <a:ext cx="8294687" cy="4003675"/>
          </a:xfrm>
        </p:spPr>
        <p:txBody>
          <a:bodyPr/>
          <a:lstStyle/>
          <a:p>
            <a:pPr marL="342900" indent="-342900" algn="just">
              <a:spcBef>
                <a:spcPts val="1800"/>
              </a:spcBef>
            </a:pPr>
            <a:endParaRPr lang="lv-LV" altLang="lv-LV" dirty="0">
              <a:ea typeface="MS PGothic" panose="020B0600070205080204" pitchFamily="34" charset="-128"/>
            </a:endParaRPr>
          </a:p>
          <a:p>
            <a:pPr marL="342900" indent="-342900" algn="just">
              <a:spcBef>
                <a:spcPts val="1800"/>
              </a:spcBef>
            </a:pPr>
            <a:endParaRPr lang="lv-LV" altLang="lv-LV" sz="1600" dirty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800"/>
              </a:spcBef>
            </a:pPr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4" name="Text Placeholder 4">
            <a:extLst>
              <a:ext uri="{FF2B5EF4-FFF2-40B4-BE49-F238E27FC236}">
                <a16:creationId xmlns="" xmlns:a16="http://schemas.microsoft.com/office/drawing/2014/main" id="{F8A15B87-2893-4454-BB42-ABD8314590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5" name="Slide Number Placeholder 5">
            <a:extLst>
              <a:ext uri="{FF2B5EF4-FFF2-40B4-BE49-F238E27FC236}">
                <a16:creationId xmlns="" xmlns:a16="http://schemas.microsoft.com/office/drawing/2014/main" id="{AFDFA386-B0E2-4362-AD87-172350D4FD8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1A2C51-5DE9-4AD6-B646-4CA2ADFF15E3}" type="slidenum">
              <a:rPr lang="en-US" altLang="lv-LV" sz="1000">
                <a:solidFill>
                  <a:srgbClr val="898989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lv-LV" sz="1000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pic>
        <p:nvPicPr>
          <p:cNvPr id="7" name="Picture 14">
            <a:extLst>
              <a:ext uri="{FF2B5EF4-FFF2-40B4-BE49-F238E27FC236}">
                <a16:creationId xmlns="" xmlns:a16="http://schemas.microsoft.com/office/drawing/2014/main" id="{74A6A199-AD9B-46DA-AC29-7C772C188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6" b="29376"/>
          <a:stretch>
            <a:fillRect/>
          </a:stretch>
        </p:blipFill>
        <p:spPr bwMode="auto">
          <a:xfrm>
            <a:off x="4344193" y="5879306"/>
            <a:ext cx="3503613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aisnstūris 3">
            <a:extLst>
              <a:ext uri="{FF2B5EF4-FFF2-40B4-BE49-F238E27FC236}">
                <a16:creationId xmlns="" xmlns:a16="http://schemas.microsoft.com/office/drawing/2014/main" id="{C1CFC36D-A939-4AD3-8D1E-C2948CBF4BC1}"/>
              </a:ext>
            </a:extLst>
          </p:cNvPr>
          <p:cNvSpPr/>
          <p:nvPr/>
        </p:nvSpPr>
        <p:spPr>
          <a:xfrm>
            <a:off x="3048000" y="1379721"/>
            <a:ext cx="6096000" cy="40985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lv-LV" sz="2800" dirty="0">
                <a:solidFill>
                  <a:prstClr val="black"/>
                </a:solidFill>
              </a:rPr>
              <a:t>Pieaugušais par bērnu: «Mācības sagādā grūtības, taču viņš neizrāda centību un vēlēšanos patstāvīgi gatavoties stundām. Vienaldzīga attieksme pret skolas un ārpusskolas pasākumiem. Bezatbildīgs.»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lv-LV" sz="2800" dirty="0">
                <a:solidFill>
                  <a:prstClr val="black"/>
                </a:solidFill>
              </a:rPr>
              <a:t>Bērns par savu situāciju: «Es varu uztaisīt koku un māju par runājošiem, bet es nevaru uzzīmēt to, kā nav – ģimeni.»</a:t>
            </a:r>
          </a:p>
        </p:txBody>
      </p:sp>
    </p:spTree>
    <p:extLst>
      <p:ext uri="{BB962C8B-B14F-4D97-AF65-F5344CB8AC3E}">
        <p14:creationId xmlns:p14="http://schemas.microsoft.com/office/powerpoint/2010/main" val="343049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="" xmlns:a16="http://schemas.microsoft.com/office/drawing/2014/main" id="{42B7BD8C-8DE4-4D2E-8D63-7B6046D52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0" y="381000"/>
            <a:ext cx="6096000" cy="1036638"/>
          </a:xfrm>
        </p:spPr>
        <p:txBody>
          <a:bodyPr/>
          <a:lstStyle/>
          <a:p>
            <a:pPr algn="ctr"/>
            <a:r>
              <a:rPr lang="lv-LV" dirty="0"/>
              <a:t>Likumiskais pārstāvis</a:t>
            </a:r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3" name="Content Placeholder 2">
            <a:extLst>
              <a:ext uri="{FF2B5EF4-FFF2-40B4-BE49-F238E27FC236}">
                <a16:creationId xmlns="" xmlns:a16="http://schemas.microsoft.com/office/drawing/2014/main" id="{313CF93C-44F2-400D-98A5-C6EF0C172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6114" y="1752601"/>
            <a:ext cx="8294687" cy="4003675"/>
          </a:xfrm>
        </p:spPr>
        <p:txBody>
          <a:bodyPr/>
          <a:lstStyle/>
          <a:p>
            <a:pPr marL="342900" indent="-342900" algn="just">
              <a:spcBef>
                <a:spcPts val="1800"/>
              </a:spcBef>
            </a:pPr>
            <a:endParaRPr lang="lv-LV" altLang="lv-LV" dirty="0">
              <a:ea typeface="MS PGothic" panose="020B0600070205080204" pitchFamily="34" charset="-128"/>
            </a:endParaRPr>
          </a:p>
          <a:p>
            <a:pPr marL="342900" indent="-342900" algn="just">
              <a:spcBef>
                <a:spcPts val="1800"/>
              </a:spcBef>
            </a:pPr>
            <a:endParaRPr lang="lv-LV" altLang="lv-LV" sz="1600" dirty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800"/>
              </a:spcBef>
            </a:pPr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4" name="Text Placeholder 4">
            <a:extLst>
              <a:ext uri="{FF2B5EF4-FFF2-40B4-BE49-F238E27FC236}">
                <a16:creationId xmlns="" xmlns:a16="http://schemas.microsoft.com/office/drawing/2014/main" id="{F8A15B87-2893-4454-BB42-ABD8314590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5" name="Slide Number Placeholder 5">
            <a:extLst>
              <a:ext uri="{FF2B5EF4-FFF2-40B4-BE49-F238E27FC236}">
                <a16:creationId xmlns="" xmlns:a16="http://schemas.microsoft.com/office/drawing/2014/main" id="{AFDFA386-B0E2-4362-AD87-172350D4FD8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1A2C51-5DE9-4AD6-B646-4CA2ADFF15E3}" type="slidenum">
              <a:rPr lang="en-US" altLang="lv-LV" sz="1000">
                <a:solidFill>
                  <a:srgbClr val="898989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lv-LV" sz="1000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pic>
        <p:nvPicPr>
          <p:cNvPr id="7" name="Picture 14">
            <a:extLst>
              <a:ext uri="{FF2B5EF4-FFF2-40B4-BE49-F238E27FC236}">
                <a16:creationId xmlns="" xmlns:a16="http://schemas.microsoft.com/office/drawing/2014/main" id="{74A6A199-AD9B-46DA-AC29-7C772C188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6" b="29376"/>
          <a:stretch>
            <a:fillRect/>
          </a:stretch>
        </p:blipFill>
        <p:spPr bwMode="auto">
          <a:xfrm>
            <a:off x="4344193" y="5879306"/>
            <a:ext cx="3503613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aisnstūris 1">
            <a:extLst>
              <a:ext uri="{FF2B5EF4-FFF2-40B4-BE49-F238E27FC236}">
                <a16:creationId xmlns="" xmlns:a16="http://schemas.microsoft.com/office/drawing/2014/main" id="{B91DC6CA-8F2E-4FE0-8F2E-4E66F2D04FF5}"/>
              </a:ext>
            </a:extLst>
          </p:cNvPr>
          <p:cNvSpPr/>
          <p:nvPr/>
        </p:nvSpPr>
        <p:spPr>
          <a:xfrm>
            <a:off x="3048000" y="1191721"/>
            <a:ext cx="6096000" cy="44745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lv-LV" sz="2800" dirty="0">
                <a:solidFill>
                  <a:prstClr val="black"/>
                </a:solidFill>
              </a:rPr>
              <a:t>Ģimenes atbalsta sistēmu veido nukleārās ģimenes locekļi vai nukleārās un paplašinātās ģimenes locekļi.</a:t>
            </a:r>
            <a:endParaRPr lang="en-GB" sz="2800" dirty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lv-LV" sz="2800" dirty="0">
                <a:solidFill>
                  <a:prstClr val="black"/>
                </a:solidFill>
              </a:rPr>
              <a:t>Vairums ģimenes pētījumu parāda, ka veselīgu, atbalstošu ģimeni raksturo: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lv-LV" sz="2400" dirty="0">
                <a:solidFill>
                  <a:prstClr val="black"/>
                </a:solidFill>
              </a:rPr>
              <a:t>Dalīšanās priekā par kopā būšanu</a:t>
            </a:r>
            <a:endParaRPr lang="en-GB" sz="2400" dirty="0">
              <a:solidFill>
                <a:prstClr val="black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lv-LV" sz="2400" dirty="0">
                <a:solidFill>
                  <a:prstClr val="black"/>
                </a:solidFill>
              </a:rPr>
              <a:t>Kvalitatīvs (ne kvantitatīvs) ģimenes laiks kopā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lv-LV" sz="2400" dirty="0">
                <a:solidFill>
                  <a:prstClr val="black"/>
                </a:solidFill>
              </a:rPr>
              <a:t>Veselīga komunikācija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lv-LV" sz="2400" dirty="0">
                <a:solidFill>
                  <a:prstClr val="black"/>
                </a:solidFill>
              </a:rPr>
              <a:t>Problēmu risināšanas prasmju attīstīšana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lv-LV" sz="2400" dirty="0">
                <a:solidFill>
                  <a:prstClr val="black"/>
                </a:solidFill>
              </a:rPr>
              <a:t>Individuāla atbildība</a:t>
            </a:r>
            <a:endParaRPr lang="en-GB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89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="" xmlns:a16="http://schemas.microsoft.com/office/drawing/2014/main" id="{42B7BD8C-8DE4-4D2E-8D63-7B6046D52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0" y="381000"/>
            <a:ext cx="6096000" cy="1036638"/>
          </a:xfrm>
        </p:spPr>
        <p:txBody>
          <a:bodyPr/>
          <a:lstStyle/>
          <a:p>
            <a:pPr algn="ctr"/>
            <a:r>
              <a:rPr lang="lv-LV" dirty="0"/>
              <a:t>Izglītības iestāde</a:t>
            </a:r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3" name="Content Placeholder 2">
            <a:extLst>
              <a:ext uri="{FF2B5EF4-FFF2-40B4-BE49-F238E27FC236}">
                <a16:creationId xmlns="" xmlns:a16="http://schemas.microsoft.com/office/drawing/2014/main" id="{313CF93C-44F2-400D-98A5-C6EF0C172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6113" y="1875631"/>
            <a:ext cx="8294687" cy="4003675"/>
          </a:xfrm>
        </p:spPr>
        <p:txBody>
          <a:bodyPr/>
          <a:lstStyle/>
          <a:p>
            <a:endParaRPr lang="en-GB" sz="2800" dirty="0"/>
          </a:p>
          <a:p>
            <a:pPr marL="342900" indent="-342900" algn="just">
              <a:spcBef>
                <a:spcPts val="1800"/>
              </a:spcBef>
            </a:pPr>
            <a:endParaRPr lang="lv-LV" altLang="lv-LV" dirty="0">
              <a:ea typeface="MS PGothic" panose="020B0600070205080204" pitchFamily="34" charset="-128"/>
            </a:endParaRPr>
          </a:p>
          <a:p>
            <a:pPr marL="342900" indent="-342900" algn="just">
              <a:spcBef>
                <a:spcPts val="1800"/>
              </a:spcBef>
            </a:pPr>
            <a:endParaRPr lang="lv-LV" altLang="lv-LV" sz="1600" dirty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800"/>
              </a:spcBef>
            </a:pPr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4" name="Text Placeholder 4">
            <a:extLst>
              <a:ext uri="{FF2B5EF4-FFF2-40B4-BE49-F238E27FC236}">
                <a16:creationId xmlns="" xmlns:a16="http://schemas.microsoft.com/office/drawing/2014/main" id="{F8A15B87-2893-4454-BB42-ABD8314590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5" name="Slide Number Placeholder 5">
            <a:extLst>
              <a:ext uri="{FF2B5EF4-FFF2-40B4-BE49-F238E27FC236}">
                <a16:creationId xmlns="" xmlns:a16="http://schemas.microsoft.com/office/drawing/2014/main" id="{AFDFA386-B0E2-4362-AD87-172350D4FD8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1A2C51-5DE9-4AD6-B646-4CA2ADFF15E3}" type="slidenum">
              <a:rPr lang="en-US" altLang="lv-LV" sz="1000">
                <a:solidFill>
                  <a:srgbClr val="898989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lv-LV" sz="1000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pic>
        <p:nvPicPr>
          <p:cNvPr id="7" name="Picture 14">
            <a:extLst>
              <a:ext uri="{FF2B5EF4-FFF2-40B4-BE49-F238E27FC236}">
                <a16:creationId xmlns="" xmlns:a16="http://schemas.microsoft.com/office/drawing/2014/main" id="{74A6A199-AD9B-46DA-AC29-7C772C188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6" b="29376"/>
          <a:stretch>
            <a:fillRect/>
          </a:stretch>
        </p:blipFill>
        <p:spPr bwMode="auto">
          <a:xfrm>
            <a:off x="4344193" y="5879306"/>
            <a:ext cx="3503613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aisnstūris 3">
            <a:extLst>
              <a:ext uri="{FF2B5EF4-FFF2-40B4-BE49-F238E27FC236}">
                <a16:creationId xmlns="" xmlns:a16="http://schemas.microsoft.com/office/drawing/2014/main" id="{F4F2742F-B0A6-461C-9697-7A3F6C175C7A}"/>
              </a:ext>
            </a:extLst>
          </p:cNvPr>
          <p:cNvSpPr/>
          <p:nvPr/>
        </p:nvSpPr>
        <p:spPr>
          <a:xfrm>
            <a:off x="3048000" y="1573621"/>
            <a:ext cx="6096000" cy="371075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lv-LV" sz="2800" dirty="0">
                <a:solidFill>
                  <a:prstClr val="black"/>
                </a:solidFill>
              </a:rPr>
              <a:t>Pozitīvas skolotāja-bērna attiecības var sniegt bērnam drošības izjūtu un stiprināt pašvērtības izjūtu.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lv-LV" sz="2800" dirty="0">
                <a:solidFill>
                  <a:prstClr val="black"/>
                </a:solidFill>
              </a:rPr>
              <a:t>Iecietīgs, mierinošs vai laipns vārds bērnam, kurš piedzīvo grūtu brīdi, var dot ziņu par pieņemšanu un sapratni, kas veicina uzticēšanos. Tas var kļūt par pirmo soli konstruktīvai problēmu risināšanai </a:t>
            </a:r>
            <a:r>
              <a:rPr lang="en-GB" sz="2800" dirty="0">
                <a:solidFill>
                  <a:prstClr val="black"/>
                </a:solidFill>
              </a:rPr>
              <a:t>(Spencer &amp; Shapiro, 1993).</a:t>
            </a:r>
            <a:endParaRPr lang="lv-LV" sz="2800" dirty="0">
              <a:solidFill>
                <a:prstClr val="black"/>
              </a:solidFill>
            </a:endParaRPr>
          </a:p>
        </p:txBody>
      </p:sp>
      <p:pic>
        <p:nvPicPr>
          <p:cNvPr id="10" name="Attēls 9">
            <a:extLst>
              <a:ext uri="{FF2B5EF4-FFF2-40B4-BE49-F238E27FC236}">
                <a16:creationId xmlns="" xmlns:a16="http://schemas.microsoft.com/office/drawing/2014/main" id="{2D57DE49-00BF-482E-BA1B-1554F4C69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3406" y="3764279"/>
            <a:ext cx="1828801" cy="256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358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="" xmlns:a16="http://schemas.microsoft.com/office/drawing/2014/main" id="{42B7BD8C-8DE4-4D2E-8D63-7B6046D52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0" y="381000"/>
            <a:ext cx="6096000" cy="1036638"/>
          </a:xfrm>
        </p:spPr>
        <p:txBody>
          <a:bodyPr/>
          <a:lstStyle/>
          <a:p>
            <a:pPr algn="ctr"/>
            <a:r>
              <a:rPr lang="lv-LV" dirty="0"/>
              <a:t>Izglītības iestāde</a:t>
            </a:r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3" name="Content Placeholder 2">
            <a:extLst>
              <a:ext uri="{FF2B5EF4-FFF2-40B4-BE49-F238E27FC236}">
                <a16:creationId xmlns="" xmlns:a16="http://schemas.microsoft.com/office/drawing/2014/main" id="{313CF93C-44F2-400D-98A5-C6EF0C172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6114" y="1752601"/>
            <a:ext cx="8294687" cy="4003675"/>
          </a:xfrm>
        </p:spPr>
        <p:txBody>
          <a:bodyPr/>
          <a:lstStyle/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lv-LV" sz="28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Pieci </a:t>
            </a:r>
            <a:r>
              <a:rPr lang="lv-LV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veidi, kā sniegt atbalstu bērnam (</a:t>
            </a:r>
            <a:r>
              <a:rPr lang="en-GB" sz="28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Wolchik</a:t>
            </a:r>
            <a:r>
              <a:rPr lang="en-GB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Sandler, and Braver</a:t>
            </a:r>
            <a:r>
              <a:rPr lang="lv-LV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</a:t>
            </a:r>
            <a:r>
              <a:rPr lang="en-GB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1989</a:t>
            </a:r>
            <a:r>
              <a:rPr lang="lv-LV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):</a:t>
            </a:r>
          </a:p>
          <a:p>
            <a:pPr lvl="1"/>
            <a:r>
              <a:rPr lang="lv-LV" sz="2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brīvā laika nodarbes,</a:t>
            </a:r>
          </a:p>
          <a:p>
            <a:pPr lvl="1"/>
            <a:r>
              <a:rPr lang="lv-LV" sz="2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padomu došana,</a:t>
            </a:r>
          </a:p>
          <a:p>
            <a:pPr lvl="1"/>
            <a:r>
              <a:rPr lang="lv-LV" sz="2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resursi,</a:t>
            </a:r>
          </a:p>
          <a:p>
            <a:pPr lvl="1"/>
            <a:r>
              <a:rPr lang="lv-LV" sz="2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emocionāli,</a:t>
            </a:r>
          </a:p>
          <a:p>
            <a:pPr lvl="1"/>
            <a:r>
              <a:rPr lang="lv-LV" sz="2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pozitīva atgriezeniskā saite</a:t>
            </a:r>
            <a:r>
              <a:rPr lang="en-GB" sz="2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.</a:t>
            </a:r>
          </a:p>
          <a:p>
            <a:pPr marL="342900" indent="-342900" algn="just">
              <a:spcBef>
                <a:spcPts val="1800"/>
              </a:spcBef>
            </a:pPr>
            <a:endParaRPr lang="lv-LV" altLang="lv-LV" dirty="0">
              <a:ea typeface="MS PGothic" panose="020B0600070205080204" pitchFamily="34" charset="-128"/>
            </a:endParaRPr>
          </a:p>
          <a:p>
            <a:pPr marL="342900" indent="-342900" algn="just">
              <a:spcBef>
                <a:spcPts val="1800"/>
              </a:spcBef>
            </a:pPr>
            <a:endParaRPr lang="lv-LV" altLang="lv-LV" sz="1600" dirty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800"/>
              </a:spcBef>
            </a:pPr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4" name="Text Placeholder 4">
            <a:extLst>
              <a:ext uri="{FF2B5EF4-FFF2-40B4-BE49-F238E27FC236}">
                <a16:creationId xmlns="" xmlns:a16="http://schemas.microsoft.com/office/drawing/2014/main" id="{F8A15B87-2893-4454-BB42-ABD8314590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5" name="Slide Number Placeholder 5">
            <a:extLst>
              <a:ext uri="{FF2B5EF4-FFF2-40B4-BE49-F238E27FC236}">
                <a16:creationId xmlns="" xmlns:a16="http://schemas.microsoft.com/office/drawing/2014/main" id="{AFDFA386-B0E2-4362-AD87-172350D4FD8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1A2C51-5DE9-4AD6-B646-4CA2ADFF15E3}" type="slidenum">
              <a:rPr lang="en-US" altLang="lv-LV" sz="1000">
                <a:solidFill>
                  <a:srgbClr val="898989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lv-LV" sz="1000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pic>
        <p:nvPicPr>
          <p:cNvPr id="7" name="Picture 14">
            <a:extLst>
              <a:ext uri="{FF2B5EF4-FFF2-40B4-BE49-F238E27FC236}">
                <a16:creationId xmlns="" xmlns:a16="http://schemas.microsoft.com/office/drawing/2014/main" id="{74A6A199-AD9B-46DA-AC29-7C772C188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6" b="29376"/>
          <a:stretch>
            <a:fillRect/>
          </a:stretch>
        </p:blipFill>
        <p:spPr bwMode="auto">
          <a:xfrm>
            <a:off x="4344193" y="5879306"/>
            <a:ext cx="3503613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653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="" xmlns:a16="http://schemas.microsoft.com/office/drawing/2014/main" id="{42B7BD8C-8DE4-4D2E-8D63-7B6046D52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0" y="381000"/>
            <a:ext cx="6096000" cy="1036638"/>
          </a:xfrm>
        </p:spPr>
        <p:txBody>
          <a:bodyPr/>
          <a:lstStyle/>
          <a:p>
            <a:pPr algn="ctr"/>
            <a:r>
              <a:rPr lang="lv-LV" dirty="0"/>
              <a:t>Izglītības iestāde</a:t>
            </a:r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3" name="Content Placeholder 2">
            <a:extLst>
              <a:ext uri="{FF2B5EF4-FFF2-40B4-BE49-F238E27FC236}">
                <a16:creationId xmlns="" xmlns:a16="http://schemas.microsoft.com/office/drawing/2014/main" id="{313CF93C-44F2-400D-98A5-C6EF0C172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6114" y="1752601"/>
            <a:ext cx="8294687" cy="4003675"/>
          </a:xfrm>
        </p:spPr>
        <p:txBody>
          <a:bodyPr/>
          <a:lstStyle/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lv-LV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Bērnu drošības izjūta ir būtisks faktors, lai mazinātu adaptācijas traucējumu risku.</a:t>
            </a: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lv-LV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Svarīga komunikācija starp skolu un likumisko pārstāvi, t.sk., par izmaiņām bērna </a:t>
            </a:r>
          </a:p>
          <a:p>
            <a:pPr lvl="1"/>
            <a:r>
              <a:rPr lang="lv-LV" sz="2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emocionālā, </a:t>
            </a:r>
          </a:p>
          <a:p>
            <a:pPr lvl="1"/>
            <a:r>
              <a:rPr lang="lv-LV" sz="2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uzvedības,</a:t>
            </a:r>
          </a:p>
          <a:p>
            <a:pPr lvl="1"/>
            <a:r>
              <a:rPr lang="lv-LV" sz="2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akadēmiskā jomā. </a:t>
            </a:r>
          </a:p>
          <a:p>
            <a:pPr marL="342900" indent="-342900" algn="just">
              <a:spcBef>
                <a:spcPts val="1800"/>
              </a:spcBef>
            </a:pPr>
            <a:endParaRPr lang="lv-LV" altLang="lv-LV" dirty="0">
              <a:ea typeface="MS PGothic" panose="020B0600070205080204" pitchFamily="34" charset="-128"/>
            </a:endParaRPr>
          </a:p>
          <a:p>
            <a:pPr marL="342900" indent="-342900" algn="just">
              <a:spcBef>
                <a:spcPts val="1800"/>
              </a:spcBef>
            </a:pPr>
            <a:endParaRPr lang="lv-LV" altLang="lv-LV" sz="1600" dirty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800"/>
              </a:spcBef>
            </a:pPr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4" name="Text Placeholder 4">
            <a:extLst>
              <a:ext uri="{FF2B5EF4-FFF2-40B4-BE49-F238E27FC236}">
                <a16:creationId xmlns="" xmlns:a16="http://schemas.microsoft.com/office/drawing/2014/main" id="{F8A15B87-2893-4454-BB42-ABD8314590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5" name="Slide Number Placeholder 5">
            <a:extLst>
              <a:ext uri="{FF2B5EF4-FFF2-40B4-BE49-F238E27FC236}">
                <a16:creationId xmlns="" xmlns:a16="http://schemas.microsoft.com/office/drawing/2014/main" id="{AFDFA386-B0E2-4362-AD87-172350D4FD8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1A2C51-5DE9-4AD6-B646-4CA2ADFF15E3}" type="slidenum">
              <a:rPr lang="en-US" altLang="lv-LV" sz="1000">
                <a:solidFill>
                  <a:srgbClr val="898989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lv-LV" sz="1000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pic>
        <p:nvPicPr>
          <p:cNvPr id="7" name="Picture 14">
            <a:extLst>
              <a:ext uri="{FF2B5EF4-FFF2-40B4-BE49-F238E27FC236}">
                <a16:creationId xmlns="" xmlns:a16="http://schemas.microsoft.com/office/drawing/2014/main" id="{74A6A199-AD9B-46DA-AC29-7C772C188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6" b="29376"/>
          <a:stretch>
            <a:fillRect/>
          </a:stretch>
        </p:blipFill>
        <p:spPr bwMode="auto">
          <a:xfrm>
            <a:off x="4344193" y="5879306"/>
            <a:ext cx="3503613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9508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="" xmlns:a16="http://schemas.microsoft.com/office/drawing/2014/main" id="{42B7BD8C-8DE4-4D2E-8D63-7B6046D52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0" y="381000"/>
            <a:ext cx="6096000" cy="1036638"/>
          </a:xfrm>
        </p:spPr>
        <p:txBody>
          <a:bodyPr/>
          <a:lstStyle/>
          <a:p>
            <a:pPr algn="ctr"/>
            <a:r>
              <a:rPr lang="lv-LV" dirty="0"/>
              <a:t>Izglītības iestāde</a:t>
            </a:r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3" name="Content Placeholder 2">
            <a:extLst>
              <a:ext uri="{FF2B5EF4-FFF2-40B4-BE49-F238E27FC236}">
                <a16:creationId xmlns="" xmlns:a16="http://schemas.microsoft.com/office/drawing/2014/main" id="{313CF93C-44F2-400D-98A5-C6EF0C172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6114" y="1752601"/>
            <a:ext cx="8294687" cy="4003675"/>
          </a:xfrm>
        </p:spPr>
        <p:txBody>
          <a:bodyPr>
            <a:normAutofit lnSpcReduction="10000"/>
          </a:bodyPr>
          <a:lstStyle/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lv-LV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Bērni, kas piedzīvo pārmaiņas, dažreiz jūtas apjukuši un nobijušies. Klases audzinātājs var sniegt atbalstu un stiprināt pastāvības izjūtu caur noteikumiem un tehnikām, lai bērns justos</a:t>
            </a:r>
          </a:p>
          <a:p>
            <a:pPr lvl="1"/>
            <a:r>
              <a:rPr lang="lv-LV" sz="2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kompetents, </a:t>
            </a:r>
          </a:p>
          <a:p>
            <a:pPr lvl="1"/>
            <a:r>
              <a:rPr lang="lv-LV" sz="2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vajadzīgs, </a:t>
            </a:r>
          </a:p>
          <a:p>
            <a:pPr lvl="1"/>
            <a:r>
              <a:rPr lang="lv-LV" sz="2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drošībā,</a:t>
            </a:r>
          </a:p>
          <a:p>
            <a:pPr lvl="1"/>
            <a:r>
              <a:rPr lang="lv-LV" sz="2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svarīgs.</a:t>
            </a: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lv-LV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Daudzos gadījumos skolotāji var dot vienīgo «drošības tīklu» bērnam, kurš piedzīvo intensīvas pārmaiņas.</a:t>
            </a:r>
            <a:endParaRPr lang="en-GB" sz="28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342900" indent="-342900" algn="just">
              <a:spcBef>
                <a:spcPts val="1800"/>
              </a:spcBef>
            </a:pPr>
            <a:endParaRPr lang="lv-LV" altLang="lv-LV" dirty="0">
              <a:ea typeface="MS PGothic" panose="020B0600070205080204" pitchFamily="34" charset="-128"/>
            </a:endParaRPr>
          </a:p>
          <a:p>
            <a:pPr marL="342900" indent="-342900" algn="just">
              <a:spcBef>
                <a:spcPts val="1800"/>
              </a:spcBef>
            </a:pPr>
            <a:endParaRPr lang="lv-LV" altLang="lv-LV" sz="1600" dirty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800"/>
              </a:spcBef>
            </a:pPr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4" name="Text Placeholder 4">
            <a:extLst>
              <a:ext uri="{FF2B5EF4-FFF2-40B4-BE49-F238E27FC236}">
                <a16:creationId xmlns="" xmlns:a16="http://schemas.microsoft.com/office/drawing/2014/main" id="{F8A15B87-2893-4454-BB42-ABD8314590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5" name="Slide Number Placeholder 5">
            <a:extLst>
              <a:ext uri="{FF2B5EF4-FFF2-40B4-BE49-F238E27FC236}">
                <a16:creationId xmlns="" xmlns:a16="http://schemas.microsoft.com/office/drawing/2014/main" id="{AFDFA386-B0E2-4362-AD87-172350D4FD8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1A2C51-5DE9-4AD6-B646-4CA2ADFF15E3}" type="slidenum">
              <a:rPr lang="en-US" altLang="lv-LV" sz="1000">
                <a:solidFill>
                  <a:srgbClr val="898989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lv-LV" sz="1000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pic>
        <p:nvPicPr>
          <p:cNvPr id="7" name="Picture 14">
            <a:extLst>
              <a:ext uri="{FF2B5EF4-FFF2-40B4-BE49-F238E27FC236}">
                <a16:creationId xmlns="" xmlns:a16="http://schemas.microsoft.com/office/drawing/2014/main" id="{74A6A199-AD9B-46DA-AC29-7C772C188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6" b="29376"/>
          <a:stretch>
            <a:fillRect/>
          </a:stretch>
        </p:blipFill>
        <p:spPr bwMode="auto">
          <a:xfrm>
            <a:off x="4344193" y="5879306"/>
            <a:ext cx="3503613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1030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="" xmlns:a16="http://schemas.microsoft.com/office/drawing/2014/main" id="{42B7BD8C-8DE4-4D2E-8D63-7B6046D52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0" y="381000"/>
            <a:ext cx="6096000" cy="1036638"/>
          </a:xfrm>
        </p:spPr>
        <p:txBody>
          <a:bodyPr/>
          <a:lstStyle/>
          <a:p>
            <a:pPr algn="ctr"/>
            <a:r>
              <a:rPr lang="lv-LV" dirty="0"/>
              <a:t>Izglītības iestāde</a:t>
            </a:r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3" name="Content Placeholder 2">
            <a:extLst>
              <a:ext uri="{FF2B5EF4-FFF2-40B4-BE49-F238E27FC236}">
                <a16:creationId xmlns="" xmlns:a16="http://schemas.microsoft.com/office/drawing/2014/main" id="{313CF93C-44F2-400D-98A5-C6EF0C172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6114" y="1752601"/>
            <a:ext cx="8294687" cy="4003675"/>
          </a:xfrm>
        </p:spPr>
        <p:txBody>
          <a:bodyPr>
            <a:normAutofit lnSpcReduction="10000"/>
          </a:bodyPr>
          <a:lstStyle/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lv-LV" sz="30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Skolotāji bieži nevar atrisināt bērna problēmu, bet viņi var palīdzēt bērnam tikt galā ar situāciju.</a:t>
            </a: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lv-LV" sz="30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Pārmaiņu laikā bērni bieži piedzīvo izjūtu, ka neko nekontrolē. Viņu pasaule ir apgriezusies kājām gaisā un izmaiņas notiek ātri. </a:t>
            </a: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lv-LV" sz="30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Skolotājs var palīdzēt, saglabājot pastāvību, īpaši robežu noteikšanā un piedāvājot izvēles vērtīgām nodarbēm, lai bērnam ir izdevība piedzīvot kontroles izjūtu (</a:t>
            </a:r>
            <a:r>
              <a:rPr lang="en-GB" sz="30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Frieman</a:t>
            </a:r>
            <a:r>
              <a:rPr lang="en-GB" sz="30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1993</a:t>
            </a:r>
            <a:r>
              <a:rPr lang="lv-LV" sz="30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).</a:t>
            </a:r>
            <a:endParaRPr lang="en-GB" sz="30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342900" indent="-342900" algn="just">
              <a:spcBef>
                <a:spcPts val="1800"/>
              </a:spcBef>
            </a:pPr>
            <a:endParaRPr lang="lv-LV" altLang="lv-LV" dirty="0">
              <a:ea typeface="MS PGothic" panose="020B0600070205080204" pitchFamily="34" charset="-128"/>
            </a:endParaRPr>
          </a:p>
          <a:p>
            <a:pPr marL="342900" indent="-342900" algn="just">
              <a:spcBef>
                <a:spcPts val="1800"/>
              </a:spcBef>
            </a:pPr>
            <a:endParaRPr lang="lv-LV" altLang="lv-LV" sz="1600" dirty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800"/>
              </a:spcBef>
            </a:pPr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4" name="Text Placeholder 4">
            <a:extLst>
              <a:ext uri="{FF2B5EF4-FFF2-40B4-BE49-F238E27FC236}">
                <a16:creationId xmlns="" xmlns:a16="http://schemas.microsoft.com/office/drawing/2014/main" id="{F8A15B87-2893-4454-BB42-ABD8314590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5" name="Slide Number Placeholder 5">
            <a:extLst>
              <a:ext uri="{FF2B5EF4-FFF2-40B4-BE49-F238E27FC236}">
                <a16:creationId xmlns="" xmlns:a16="http://schemas.microsoft.com/office/drawing/2014/main" id="{AFDFA386-B0E2-4362-AD87-172350D4FD8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1A2C51-5DE9-4AD6-B646-4CA2ADFF15E3}" type="slidenum">
              <a:rPr lang="en-US" altLang="lv-LV" sz="1000">
                <a:solidFill>
                  <a:srgbClr val="898989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lv-LV" sz="1000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pic>
        <p:nvPicPr>
          <p:cNvPr id="7" name="Picture 14">
            <a:extLst>
              <a:ext uri="{FF2B5EF4-FFF2-40B4-BE49-F238E27FC236}">
                <a16:creationId xmlns="" xmlns:a16="http://schemas.microsoft.com/office/drawing/2014/main" id="{74A6A199-AD9B-46DA-AC29-7C772C188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6" b="29376"/>
          <a:stretch>
            <a:fillRect/>
          </a:stretch>
        </p:blipFill>
        <p:spPr bwMode="auto">
          <a:xfrm>
            <a:off x="4344193" y="5879306"/>
            <a:ext cx="3503613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859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="" xmlns:a16="http://schemas.microsoft.com/office/drawing/2014/main" id="{B93BF01D-468F-4116-A065-90E1C434A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Satura vietturis 3">
            <a:extLst>
              <a:ext uri="{FF2B5EF4-FFF2-40B4-BE49-F238E27FC236}">
                <a16:creationId xmlns="" xmlns:a16="http://schemas.microsoft.com/office/drawing/2014/main" id="{BB26DC23-4106-4596-95CA-37018217DC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994"/>
            <a:ext cx="12195549" cy="6856006"/>
          </a:xfrm>
          <a:prstGeom prst="rect">
            <a:avLst/>
          </a:prstGeom>
        </p:spPr>
      </p:pic>
      <p:sp>
        <p:nvSpPr>
          <p:cNvPr id="5" name="Kājenes vietturis 4">
            <a:extLst>
              <a:ext uri="{FF2B5EF4-FFF2-40B4-BE49-F238E27FC236}">
                <a16:creationId xmlns="" xmlns:a16="http://schemas.microsoft.com/office/drawing/2014/main" id="{382AE0CA-708D-494B-90C8-4E9CF09AF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uma vietturis 5">
            <a:extLst>
              <a:ext uri="{FF2B5EF4-FFF2-40B4-BE49-F238E27FC236}">
                <a16:creationId xmlns="" xmlns:a16="http://schemas.microsoft.com/office/drawing/2014/main" id="{4B076495-7412-456C-BD09-2A673DB4A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77769-530A-484C-92AE-8FC508850C7B}" type="datetime1">
              <a:rPr lang="en-GB" smtClean="0"/>
              <a:t>12/11/2018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08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="" xmlns:a16="http://schemas.microsoft.com/office/drawing/2014/main" id="{42B7BD8C-8DE4-4D2E-8D63-7B6046D52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0" y="381000"/>
            <a:ext cx="6096000" cy="1036638"/>
          </a:xfrm>
        </p:spPr>
        <p:txBody>
          <a:bodyPr/>
          <a:lstStyle/>
          <a:p>
            <a:pPr algn="ctr"/>
            <a:r>
              <a:rPr lang="lv-LV" dirty="0"/>
              <a:t>Kad notikumu bērna dzīvē ir par daudz</a:t>
            </a:r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3" name="Content Placeholder 2">
            <a:extLst>
              <a:ext uri="{FF2B5EF4-FFF2-40B4-BE49-F238E27FC236}">
                <a16:creationId xmlns="" xmlns:a16="http://schemas.microsoft.com/office/drawing/2014/main" id="{313CF93C-44F2-400D-98A5-C6EF0C172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6114" y="1752601"/>
            <a:ext cx="8294687" cy="4003675"/>
          </a:xfrm>
        </p:spPr>
        <p:txBody>
          <a:bodyPr>
            <a:normAutofit/>
          </a:bodyPr>
          <a:lstStyle/>
          <a:p>
            <a:pPr marL="342900" indent="-342900" algn="just">
              <a:spcBef>
                <a:spcPts val="1800"/>
              </a:spcBef>
            </a:pPr>
            <a:endParaRPr lang="lv-LV" altLang="lv-LV" dirty="0">
              <a:ea typeface="MS PGothic" panose="020B0600070205080204" pitchFamily="34" charset="-128"/>
            </a:endParaRPr>
          </a:p>
          <a:p>
            <a:pPr marL="342900" indent="-342900" algn="just">
              <a:spcBef>
                <a:spcPts val="1800"/>
              </a:spcBef>
            </a:pPr>
            <a:endParaRPr lang="lv-LV" altLang="lv-LV" sz="1600" dirty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800"/>
              </a:spcBef>
            </a:pPr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4" name="Text Placeholder 4">
            <a:extLst>
              <a:ext uri="{FF2B5EF4-FFF2-40B4-BE49-F238E27FC236}">
                <a16:creationId xmlns="" xmlns:a16="http://schemas.microsoft.com/office/drawing/2014/main" id="{F8A15B87-2893-4454-BB42-ABD8314590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5" name="Slide Number Placeholder 5">
            <a:extLst>
              <a:ext uri="{FF2B5EF4-FFF2-40B4-BE49-F238E27FC236}">
                <a16:creationId xmlns="" xmlns:a16="http://schemas.microsoft.com/office/drawing/2014/main" id="{AFDFA386-B0E2-4362-AD87-172350D4FD8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1A2C51-5DE9-4AD6-B646-4CA2ADFF15E3}" type="slidenum">
              <a:rPr lang="en-US" altLang="lv-LV" sz="1000">
                <a:solidFill>
                  <a:srgbClr val="898989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lv-LV" sz="1000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pic>
        <p:nvPicPr>
          <p:cNvPr id="7" name="Picture 14">
            <a:extLst>
              <a:ext uri="{FF2B5EF4-FFF2-40B4-BE49-F238E27FC236}">
                <a16:creationId xmlns="" xmlns:a16="http://schemas.microsoft.com/office/drawing/2014/main" id="{74A6A199-AD9B-46DA-AC29-7C772C188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6" b="29376"/>
          <a:stretch>
            <a:fillRect/>
          </a:stretch>
        </p:blipFill>
        <p:spPr bwMode="auto">
          <a:xfrm>
            <a:off x="4344193" y="5879306"/>
            <a:ext cx="3503613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aisnstūris 2">
            <a:extLst>
              <a:ext uri="{FF2B5EF4-FFF2-40B4-BE49-F238E27FC236}">
                <a16:creationId xmlns="" xmlns:a16="http://schemas.microsoft.com/office/drawing/2014/main" id="{10F0BB46-ADA7-4F04-B6FF-5CE9A4868F22}"/>
              </a:ext>
            </a:extLst>
          </p:cNvPr>
          <p:cNvSpPr/>
          <p:nvPr/>
        </p:nvSpPr>
        <p:spPr>
          <a:xfrm>
            <a:off x="1454224" y="1985962"/>
            <a:ext cx="8294687" cy="996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lv-LV" sz="2800" dirty="0" smtClean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lv-LV" sz="2800" dirty="0">
              <a:solidFill>
                <a:prstClr val="black"/>
              </a:solidFill>
            </a:endParaRPr>
          </a:p>
        </p:txBody>
      </p:sp>
      <p:pic>
        <p:nvPicPr>
          <p:cNvPr id="2" name="MQcN5DtMT-0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411370" y="1499003"/>
            <a:ext cx="7568486" cy="425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7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3">
            <a:extLst>
              <a:ext uri="{FF2B5EF4-FFF2-40B4-BE49-F238E27FC236}">
                <a16:creationId xmlns="" xmlns:a16="http://schemas.microsoft.com/office/drawing/2014/main" id="{91BF7450-738E-46E5-8507-2F497D9E9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0" y="304800"/>
            <a:ext cx="6096000" cy="1066800"/>
          </a:xfrm>
        </p:spPr>
        <p:txBody>
          <a:bodyPr/>
          <a:lstStyle/>
          <a:p>
            <a:r>
              <a:rPr lang="lv-LV" dirty="0"/>
              <a:t>Atbalsts</a:t>
            </a:r>
            <a:endParaRPr lang="lv-LV" altLang="en-US" dirty="0">
              <a:ea typeface="MS PGothic" panose="020B0600070205080204" pitchFamily="34" charset="-128"/>
            </a:endParaRPr>
          </a:p>
        </p:txBody>
      </p:sp>
      <p:sp>
        <p:nvSpPr>
          <p:cNvPr id="16387" name="Content Placeholder 14">
            <a:extLst>
              <a:ext uri="{FF2B5EF4-FFF2-40B4-BE49-F238E27FC236}">
                <a16:creationId xmlns="" xmlns:a16="http://schemas.microsoft.com/office/drawing/2014/main" id="{DABB1911-755C-4CBD-AF73-49CF16B8D1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94892" y="1570037"/>
            <a:ext cx="3915508" cy="4556128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lv-LV" sz="26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«Bērnu emocionālā audzināšana»</a:t>
            </a:r>
          </a:p>
          <a:p>
            <a:pPr lvl="0"/>
            <a:r>
              <a:rPr lang="lv-LV" sz="26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«Ceļvedis, audzinot pusaudzi»</a:t>
            </a:r>
          </a:p>
          <a:p>
            <a:pPr lvl="0"/>
            <a:r>
              <a:rPr lang="lv-LV" sz="26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Individuāla terapija vecākam</a:t>
            </a:r>
          </a:p>
          <a:p>
            <a:pPr lvl="0"/>
            <a:r>
              <a:rPr lang="lv-LV" sz="26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Individuāla terapija bērnam (smilšu spēle, piesaistes terapijas)</a:t>
            </a:r>
          </a:p>
          <a:p>
            <a:pPr lvl="0"/>
            <a:r>
              <a:rPr lang="lv-LV" sz="26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Ģimenes terapija</a:t>
            </a:r>
          </a:p>
          <a:p>
            <a:pPr lvl="0"/>
            <a:r>
              <a:rPr lang="en-GB" sz="26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Sociālās</a:t>
            </a:r>
            <a:r>
              <a:rPr lang="en-GB" sz="26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GB" sz="26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rehabilitācijas</a:t>
            </a:r>
            <a:r>
              <a:rPr lang="en-GB" sz="26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GB" sz="26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pakalpojums</a:t>
            </a:r>
            <a:r>
              <a:rPr lang="en-GB" sz="26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GB" sz="26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bērnam</a:t>
            </a:r>
            <a:r>
              <a:rPr lang="en-GB" sz="26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</a:t>
            </a:r>
            <a:r>
              <a:rPr lang="en-GB" sz="26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kurš</a:t>
            </a:r>
            <a:r>
              <a:rPr lang="en-GB" sz="26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GB" sz="26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cietis</a:t>
            </a:r>
            <a:r>
              <a:rPr lang="en-GB" sz="26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no </a:t>
            </a:r>
            <a:r>
              <a:rPr lang="lv-LV" sz="26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prettiesiskām darbībām</a:t>
            </a:r>
          </a:p>
          <a:p>
            <a:pPr lvl="0"/>
            <a:r>
              <a:rPr lang="lv-LV" sz="26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Bērnu psihiatrs, bērnu neirologs</a:t>
            </a:r>
            <a:endParaRPr lang="lv-LV" altLang="en-US" dirty="0">
              <a:ea typeface="MS PGothic" panose="020B0600070205080204" pitchFamily="34" charset="-128"/>
            </a:endParaRPr>
          </a:p>
        </p:txBody>
      </p:sp>
      <p:sp>
        <p:nvSpPr>
          <p:cNvPr id="16388" name="Content Placeholder 15">
            <a:extLst>
              <a:ext uri="{FF2B5EF4-FFF2-40B4-BE49-F238E27FC236}">
                <a16:creationId xmlns="" xmlns:a16="http://schemas.microsoft.com/office/drawing/2014/main" id="{9A99E81C-81D6-4108-95AD-489824DDE6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39000" y="1570035"/>
            <a:ext cx="2971800" cy="4556129"/>
          </a:xfrm>
        </p:spPr>
        <p:txBody>
          <a:bodyPr/>
          <a:lstStyle/>
          <a:p>
            <a:r>
              <a:rPr lang="lv-LV" sz="2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Pieejamība – vieta, laiks, ilgums, izmaksas</a:t>
            </a:r>
          </a:p>
          <a:p>
            <a:r>
              <a:rPr lang="lv-LV" sz="2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Speciālistu trūkums</a:t>
            </a:r>
          </a:p>
          <a:p>
            <a:r>
              <a:rPr lang="lv-LV" sz="2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Garas rindas pie speciālistiem</a:t>
            </a:r>
          </a:p>
          <a:p>
            <a:r>
              <a:rPr lang="lv-LV" sz="2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Komandas darbs</a:t>
            </a:r>
          </a:p>
          <a:p>
            <a:endParaRPr lang="lv-LV" altLang="en-US" dirty="0">
              <a:ea typeface="MS PGothic" panose="020B0600070205080204" pitchFamily="34" charset="-128"/>
            </a:endParaRPr>
          </a:p>
        </p:txBody>
      </p:sp>
      <p:sp>
        <p:nvSpPr>
          <p:cNvPr id="16389" name="Text Placeholder 16">
            <a:extLst>
              <a:ext uri="{FF2B5EF4-FFF2-40B4-BE49-F238E27FC236}">
                <a16:creationId xmlns="" xmlns:a16="http://schemas.microsoft.com/office/drawing/2014/main" id="{EE7C1505-B81A-468E-9058-8ABF6D4149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 altLang="en-US">
              <a:ea typeface="MS PGothic" panose="020B0600070205080204" pitchFamily="34" charset="-128"/>
            </a:endParaRPr>
          </a:p>
        </p:txBody>
      </p:sp>
      <p:sp>
        <p:nvSpPr>
          <p:cNvPr id="16390" name="Text Placeholder 17">
            <a:extLst>
              <a:ext uri="{FF2B5EF4-FFF2-40B4-BE49-F238E27FC236}">
                <a16:creationId xmlns="" xmlns:a16="http://schemas.microsoft.com/office/drawing/2014/main" id="{40E2715D-4A06-4BBC-B702-3E6BD4AB69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 altLang="en-US">
              <a:ea typeface="MS PGothic" panose="020B0600070205080204" pitchFamily="34" charset="-128"/>
            </a:endParaRPr>
          </a:p>
        </p:txBody>
      </p:sp>
      <p:sp>
        <p:nvSpPr>
          <p:cNvPr id="16391" name="Slide Number Placeholder 5">
            <a:extLst>
              <a:ext uri="{FF2B5EF4-FFF2-40B4-BE49-F238E27FC236}">
                <a16:creationId xmlns="" xmlns:a16="http://schemas.microsoft.com/office/drawing/2014/main" id="{B479CA8D-504D-4F29-811A-C94A026B69B2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4C5A3D7B-D2C1-49D2-8BB1-5C32304240B5}" type="slidenum">
              <a:rPr lang="en-US" altLang="lv-LV" smtClean="0"/>
              <a:pPr/>
              <a:t>16</a:t>
            </a:fld>
            <a:endParaRPr lang="en-US" altLang="lv-LV"/>
          </a:p>
        </p:txBody>
      </p:sp>
      <p:pic>
        <p:nvPicPr>
          <p:cNvPr id="9" name="Picture 14">
            <a:extLst>
              <a:ext uri="{FF2B5EF4-FFF2-40B4-BE49-F238E27FC236}">
                <a16:creationId xmlns="" xmlns:a16="http://schemas.microsoft.com/office/drawing/2014/main" id="{241C3D1F-E048-4648-95B1-BAEA58E0B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6" b="29376"/>
          <a:stretch>
            <a:fillRect/>
          </a:stretch>
        </p:blipFill>
        <p:spPr bwMode="auto">
          <a:xfrm>
            <a:off x="4344193" y="5879306"/>
            <a:ext cx="3503613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="" xmlns:a16="http://schemas.microsoft.com/office/drawing/2014/main" id="{42B7BD8C-8DE4-4D2E-8D63-7B6046D52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0" y="381000"/>
            <a:ext cx="6096000" cy="1036638"/>
          </a:xfrm>
        </p:spPr>
        <p:txBody>
          <a:bodyPr/>
          <a:lstStyle/>
          <a:p>
            <a:pPr algn="ctr"/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3" name="Content Placeholder 2">
            <a:extLst>
              <a:ext uri="{FF2B5EF4-FFF2-40B4-BE49-F238E27FC236}">
                <a16:creationId xmlns="" xmlns:a16="http://schemas.microsoft.com/office/drawing/2014/main" id="{313CF93C-44F2-400D-98A5-C6EF0C172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6114" y="1752601"/>
            <a:ext cx="8294687" cy="4003675"/>
          </a:xfrm>
        </p:spPr>
        <p:txBody>
          <a:bodyPr>
            <a:normAutofit/>
          </a:bodyPr>
          <a:lstStyle/>
          <a:p>
            <a:pPr marL="342900" indent="-342900" algn="just">
              <a:spcBef>
                <a:spcPts val="1800"/>
              </a:spcBef>
            </a:pPr>
            <a:endParaRPr lang="lv-LV" altLang="lv-LV" dirty="0">
              <a:ea typeface="MS PGothic" panose="020B0600070205080204" pitchFamily="34" charset="-128"/>
            </a:endParaRPr>
          </a:p>
          <a:p>
            <a:pPr marL="342900" indent="-342900" algn="just">
              <a:spcBef>
                <a:spcPts val="1800"/>
              </a:spcBef>
            </a:pPr>
            <a:endParaRPr lang="lv-LV" altLang="lv-LV" sz="1600" dirty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800"/>
              </a:spcBef>
            </a:pPr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4" name="Text Placeholder 4">
            <a:extLst>
              <a:ext uri="{FF2B5EF4-FFF2-40B4-BE49-F238E27FC236}">
                <a16:creationId xmlns="" xmlns:a16="http://schemas.microsoft.com/office/drawing/2014/main" id="{F8A15B87-2893-4454-BB42-ABD8314590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5365" name="Slide Number Placeholder 5">
            <a:extLst>
              <a:ext uri="{FF2B5EF4-FFF2-40B4-BE49-F238E27FC236}">
                <a16:creationId xmlns="" xmlns:a16="http://schemas.microsoft.com/office/drawing/2014/main" id="{AFDFA386-B0E2-4362-AD87-172350D4FD8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1A2C51-5DE9-4AD6-B646-4CA2ADFF15E3}" type="slidenum">
              <a:rPr lang="en-US" altLang="lv-LV" sz="1000">
                <a:solidFill>
                  <a:srgbClr val="898989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lv-LV" sz="1000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pic>
        <p:nvPicPr>
          <p:cNvPr id="7" name="Picture 14">
            <a:extLst>
              <a:ext uri="{FF2B5EF4-FFF2-40B4-BE49-F238E27FC236}">
                <a16:creationId xmlns="" xmlns:a16="http://schemas.microsoft.com/office/drawing/2014/main" id="{74A6A199-AD9B-46DA-AC29-7C772C188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6" b="29376"/>
          <a:stretch>
            <a:fillRect/>
          </a:stretch>
        </p:blipFill>
        <p:spPr bwMode="auto">
          <a:xfrm>
            <a:off x="4344193" y="5879306"/>
            <a:ext cx="3503613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ttēls 1">
            <a:extLst>
              <a:ext uri="{FF2B5EF4-FFF2-40B4-BE49-F238E27FC236}">
                <a16:creationId xmlns="" xmlns:a16="http://schemas.microsoft.com/office/drawing/2014/main" id="{47971377-0CAC-48D3-92CB-873D673255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4263" y="557037"/>
            <a:ext cx="7596274" cy="532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22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523</TotalTime>
  <Words>672</Words>
  <Application>Microsoft Office PowerPoint</Application>
  <PresentationFormat>Widescreen</PresentationFormat>
  <Paragraphs>122</Paragraphs>
  <Slides>17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MS PGothic</vt:lpstr>
      <vt:lpstr>-apple-system</vt:lpstr>
      <vt:lpstr>Arial</vt:lpstr>
      <vt:lpstr>Calibri</vt:lpstr>
      <vt:lpstr>Calibri Light</vt:lpstr>
      <vt:lpstr>Times New Roman</vt:lpstr>
      <vt:lpstr>Verdana</vt:lpstr>
      <vt:lpstr>Office dizains</vt:lpstr>
      <vt:lpstr>Atbalsta sistēmas nozīme bērna uzvedības grūtību risināšanā</vt:lpstr>
      <vt:lpstr>Atbalsta sistēma</vt:lpstr>
      <vt:lpstr>Kāpēc bērnam nepieciešama atbalsta sistēma?</vt:lpstr>
      <vt:lpstr>Bērns</vt:lpstr>
      <vt:lpstr>Bērns</vt:lpstr>
      <vt:lpstr>Bērns</vt:lpstr>
      <vt:lpstr>Bērns</vt:lpstr>
      <vt:lpstr>Likumiskais pārstāvis</vt:lpstr>
      <vt:lpstr>Izglītības iestāde</vt:lpstr>
      <vt:lpstr>Izglītības iestāde</vt:lpstr>
      <vt:lpstr>Izglītības iestāde</vt:lpstr>
      <vt:lpstr>Izglītības iestāde</vt:lpstr>
      <vt:lpstr>Izglītības iestāde</vt:lpstr>
      <vt:lpstr>PowerPoint Presentation</vt:lpstr>
      <vt:lpstr>Kad notikumu bērna dzīvē ir par daudz</vt:lpstr>
      <vt:lpstr>Atbalsts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Atbalsta sistēmas nozīme bērna uzvedības grūtību risināšanā</dc:title>
  <dc:creator>Vineta Laizāne</dc:creator>
  <cp:lastModifiedBy>Kristaps Daukšte</cp:lastModifiedBy>
  <cp:revision>246</cp:revision>
  <dcterms:created xsi:type="dcterms:W3CDTF">2018-10-08T08:52:54Z</dcterms:created>
  <dcterms:modified xsi:type="dcterms:W3CDTF">2018-11-12T09:26:21Z</dcterms:modified>
</cp:coreProperties>
</file>