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256" r:id="rId2"/>
    <p:sldId id="265" r:id="rId3"/>
    <p:sldId id="260" r:id="rId4"/>
    <p:sldId id="261" r:id="rId5"/>
    <p:sldId id="270" r:id="rId6"/>
    <p:sldId id="269" r:id="rId7"/>
    <p:sldId id="273" r:id="rId8"/>
    <p:sldId id="264" r:id="rId9"/>
    <p:sldId id="271" r:id="rId10"/>
    <p:sldId id="259" r:id="rId11"/>
    <p:sldId id="257" r:id="rId12"/>
    <p:sldId id="258" r:id="rId13"/>
    <p:sldId id="263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71A68F-604A-4FF0-8F5E-3A5625A20A70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A982D42-32A8-4647-9B73-59F9B564D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7ED08-1420-450F-A486-579945C7B0F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2934F159-B339-4902-B505-85EDFE33892F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72BDD5F-219E-46CF-8D05-B708F29E923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BECD3-6DFC-4D78-B9AB-598A1E4EF15B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366A8-44AB-454F-A385-D2D1A5CBF4A8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ED9E5-F9A1-4B5F-BAF6-DA32117E45E5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D32CC-09E7-4B12-96EC-78A5EC4997E5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9F5C-99A9-41C8-B145-A21F5016E280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F9A64-E633-40AD-8AD2-DB85E735955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34B25-3D55-46AE-A11A-F487ECB34DDB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B39DAFA3-409E-453D-96BF-CA5DBF8AE49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813B2-6DA7-4C78-9117-5C833111160E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E72F7-A6D8-4E93-9A86-746F22A4C48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0CA48-B280-4AC3-902D-4E9B7B3CF3CF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A7096-31A4-49B0-93EF-5987D358D5C8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46795140-B811-41B3-A021-EE9BE7E60C7E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B2137B0E-976F-4390-AA42-E93C3CFF0790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4DD6A502-0764-486D-9411-556FE3A91675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F07D770C-8C53-4EC3-A65D-46F3E163E490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8FA2-C342-4AF3-981A-A9D9FDCB2D2A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2B662-73D9-4D4A-8781-56630881E6E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86D2-0256-4F00-8F92-DAED27F5CFD4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96ACB-2DAD-4B32-830A-B94EBB39DFF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2D22D1-A37F-4C95-BA50-CC50326D5B68}" type="datetimeFigureOut">
              <a:rPr lang="lv-LV"/>
              <a:pPr>
                <a:defRPr/>
              </a:pPr>
              <a:t>2013.02.22.</a:t>
            </a:fld>
            <a:endParaRPr lang="lv-LV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A802B9C-ACD0-4097-8E3C-665C8F148A7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3" r:id="rId6"/>
    <p:sldLayoutId id="2147483802" r:id="rId7"/>
    <p:sldLayoutId id="2147483809" r:id="rId8"/>
    <p:sldLayoutId id="2147483810" r:id="rId9"/>
    <p:sldLayoutId id="2147483801" r:id="rId10"/>
    <p:sldLayoutId id="2147483800" r:id="rId11"/>
  </p:sldLayoutIdLst>
  <p:transition spd="slow">
    <p:newsflash/>
  </p:transition>
  <p:txStyles>
    <p:titleStyle>
      <a:lvl1pPr marL="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C4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2pPr>
      <a:lvl3pPr marL="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3pPr>
      <a:lvl4pPr marL="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4pPr>
      <a:lvl5pPr marL="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onstantia" pitchFamily="18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4C6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"/>
            <a:ext cx="8062912" cy="908720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Brīvprātīgais 2012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8062912" cy="792088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lv-LV" dirty="0" smtClean="0"/>
              <a:t>Krāslavas Varavīksnes vidusskola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lv-LV" dirty="0" smtClean="0"/>
              <a:t>Klubs “Varavīksne”</a:t>
            </a:r>
            <a:endParaRPr lang="lv-LV" dirty="0"/>
          </a:p>
        </p:txBody>
      </p:sp>
      <p:pic>
        <p:nvPicPr>
          <p:cNvPr id="2050" name="Picture 2" descr="D:\B DARBS\br darbs un dz dienas\IMG_7972.jpg"/>
          <p:cNvPicPr>
            <a:picLocks noChangeAspect="1" noChangeArrowheads="1"/>
          </p:cNvPicPr>
          <p:nvPr/>
        </p:nvPicPr>
        <p:blipFill>
          <a:blip r:embed="rId2"/>
          <a:srcRect t="23022" r="2213" b="4071"/>
          <a:stretch>
            <a:fillRect/>
          </a:stretch>
        </p:blipFill>
        <p:spPr bwMode="auto">
          <a:xfrm>
            <a:off x="1692275" y="2349500"/>
            <a:ext cx="6264275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 descr="D:\My Documents\Desktop\B DARBS\br darbs un dz dienas\IMG_79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1628775"/>
            <a:ext cx="6192838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1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17290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Saturs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lv-LV" smtClean="0"/>
              <a:t>Sadarbība ar p/a “Labiekārtošana K” </a:t>
            </a:r>
          </a:p>
          <a:p>
            <a:r>
              <a:rPr lang="lv-LV" smtClean="0"/>
              <a:t>Krāslavas pilsētas teritorijas sakārtošana.</a:t>
            </a:r>
            <a:endParaRPr lang="en-US" smtClean="0"/>
          </a:p>
          <a:p>
            <a:r>
              <a:rPr lang="lv-LV" smtClean="0"/>
              <a:t>Darbs pie pieminekļa kritušajiem karavīriem (pieguļošās teritorijas sakopšana)</a:t>
            </a:r>
          </a:p>
          <a:p>
            <a:r>
              <a:rPr lang="lv-LV" smtClean="0"/>
              <a:t>Sadarbība ar Krāslavas novada Sociālo dienestu</a:t>
            </a:r>
          </a:p>
          <a:p>
            <a:r>
              <a:rPr lang="lv-LV" smtClean="0"/>
              <a:t>Veco ļaužu diena</a:t>
            </a:r>
          </a:p>
          <a:p>
            <a:r>
              <a:rPr lang="lv-LV" smtClean="0"/>
              <a:t>Mūsu iepriekšējie labie darbi</a:t>
            </a:r>
          </a:p>
          <a:p>
            <a:endParaRPr lang="lv-LV" smtClean="0"/>
          </a:p>
          <a:p>
            <a:endParaRPr lang="ru-RU" smtClean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9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9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4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p/a “Labiekārtošana K”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65175"/>
            <a:ext cx="4038600" cy="3455988"/>
          </a:xfrm>
        </p:spPr>
        <p:txBody>
          <a:bodyPr/>
          <a:lstStyle/>
          <a:p>
            <a:r>
              <a:rPr lang="lv-LV" smtClean="0"/>
              <a:t>Mēs apmeklējām p/a “Labiekārtošanā K”, kur mums pastāstīja par organizācijas mērķiem un uzdevumiem, kā arī ieteica veicamos darbus.</a:t>
            </a:r>
          </a:p>
        </p:txBody>
      </p:sp>
      <p:pic>
        <p:nvPicPr>
          <p:cNvPr id="7" name="Содержимое 6" descr="IMG_798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340768"/>
            <a:ext cx="3779912" cy="3096344"/>
          </a:xfrm>
          <a:effectLst>
            <a:softEdge rad="112500"/>
          </a:effectLst>
        </p:spPr>
      </p:pic>
      <p:pic>
        <p:nvPicPr>
          <p:cNvPr id="8" name="Рисунок 7" descr="IMG_79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3573016"/>
            <a:ext cx="4248472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5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Krāslavas pilsētas teritorijas sakārtošana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7" name="Содержимое 6" descr="IMG_224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35489" y="1052736"/>
            <a:ext cx="4608512" cy="3744416"/>
          </a:xfrm>
          <a:effectLst>
            <a:softEdge rad="112500"/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908050"/>
            <a:ext cx="40322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2400">
                <a:latin typeface="Constantia" pitchFamily="18" charset="0"/>
              </a:rPr>
              <a:t>Mēs arī ar prieku strādājām savas pilsētas labā, pēc p/a “Labiekārtošana K” ieteikuma sakārtojām teritoriju ap Aronsona un Rancāna ielu (apkārt kokiem, ap 1 km).</a:t>
            </a:r>
            <a:endParaRPr lang="ru-RU" sz="2400">
              <a:latin typeface="Constant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87900" y="5373688"/>
            <a:ext cx="43561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3000">
                <a:latin typeface="Constantia" pitchFamily="18" charset="0"/>
              </a:rPr>
              <a:t>Mums ļoti patika darbs, kas  padarīja mūsu pilsētu skaistāku.</a:t>
            </a:r>
            <a:endParaRPr lang="ru-RU" sz="3000">
              <a:latin typeface="Constantia" pitchFamily="18" charset="0"/>
            </a:endParaRPr>
          </a:p>
        </p:txBody>
      </p:sp>
      <p:pic>
        <p:nvPicPr>
          <p:cNvPr id="17413" name="Picture 2" descr="D:\My Documents\Desktop\B DARBS\brīv d pie skolas\IMG_22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3644900"/>
            <a:ext cx="4244975" cy="32131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8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1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1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2520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Pilsētas teritorijas  sakārtošana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8434" name="Picture 2" descr="D:\My Documents\Desktop\B DARBS\brīv d pie skolas\IMG_22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12875"/>
            <a:ext cx="4038600" cy="4087813"/>
          </a:xfrm>
        </p:spPr>
      </p:pic>
      <p:pic>
        <p:nvPicPr>
          <p:cNvPr id="18435" name="Picture 3" descr="D:\My Documents\Desktop\B DARBS\brīv d pie skolas\IMG_22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412875"/>
            <a:ext cx="4038600" cy="4087813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>
            <a:noAutofit/>
          </a:bodyPr>
          <a:lstStyle/>
          <a:p>
            <a:pPr marL="484632" algn="just" fontAlgn="auto">
              <a:spcAft>
                <a:spcPts val="0"/>
              </a:spcAft>
              <a:defRPr/>
            </a:pPr>
            <a:r>
              <a:rPr lang="lv-LV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Darbs pie pieminekļa kritušajiem karavīriem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613"/>
            <a:ext cx="5111750" cy="55467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v-LV" sz="2800" smtClean="0"/>
              <a:t>Otrais brīvprātīgā darba uzdevums, ko saņēmām p/a “Labiekārtošana K”, bija sakopt teritoriju pie pieminekļa pilsētas nomalē</a:t>
            </a:r>
            <a:endParaRPr lang="ru-RU" sz="2800" smtClean="0"/>
          </a:p>
        </p:txBody>
      </p:sp>
      <p:pic>
        <p:nvPicPr>
          <p:cNvPr id="4098" name="Picture 2" descr="D:\B DARBS\brīvpratīgais darbs\PA1902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24944"/>
            <a:ext cx="4926436" cy="369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D:\B DARBS\brīvpratīgais darbs\PA1902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399593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Brīvprātīgo komandas darbs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0482" name="Picture 2" descr="D:\My Documents\Desktop\B DARBS\brīv d pie skolas\IMG_23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989138"/>
            <a:ext cx="4495800" cy="3960812"/>
          </a:xfrm>
        </p:spPr>
      </p:pic>
      <p:pic>
        <p:nvPicPr>
          <p:cNvPr id="20483" name="Picture 3" descr="D:\My Documents\Desktop\B DARBS\brīv d pie skolas\IMG_23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1989138"/>
            <a:ext cx="4643437" cy="4103687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720080"/>
          </a:xfrm>
        </p:spPr>
        <p:txBody>
          <a:bodyPr>
            <a:noAutofit/>
          </a:bodyPr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lv-LV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Sadarbība ar Krāslavas novada Sociālo dienestu</a:t>
            </a:r>
            <a:endParaRPr lang="ru-RU" sz="36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144462"/>
          </a:xfrm>
        </p:spPr>
        <p:txBody>
          <a:bodyPr>
            <a:normAutofit fontScale="25000" lnSpcReduction="2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0" y="3500438"/>
            <a:ext cx="38163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3000">
                <a:latin typeface="Constantia" pitchFamily="18" charset="0"/>
              </a:rPr>
              <a:t>Mums bija ari </a:t>
            </a:r>
          </a:p>
          <a:p>
            <a:r>
              <a:rPr lang="lv-LV" sz="3000">
                <a:latin typeface="Constantia" pitchFamily="18" charset="0"/>
              </a:rPr>
              <a:t>Konferenci ja par brīvprātīgu darbu un mums pastāstīja kas tiešam ir brīvprātīgais darbs.</a:t>
            </a:r>
            <a:endParaRPr lang="ru-RU" sz="3000">
              <a:latin typeface="Constantia" pitchFamily="18" charset="0"/>
            </a:endParaRPr>
          </a:p>
        </p:txBody>
      </p:sp>
      <p:pic>
        <p:nvPicPr>
          <p:cNvPr id="5" name="Содержимое 4" descr="DSCF07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484784"/>
            <a:ext cx="7200800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66526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lv-LV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Sociālā dienesta un Latvijas Sarkanā krusta darbinieki organizēja mūsu grupas dalībniekiem semināru par brīvprātīgo darbu</a:t>
            </a:r>
            <a:endParaRPr lang="lv-LV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2530" name="Picture 2" descr="D:\My Documents\Desktop\B DARBS\Soc dienests 2012\IMG_234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700213"/>
            <a:ext cx="6096000" cy="5157787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Veco ļaužu diena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2519362"/>
          </a:xfrm>
        </p:spPr>
        <p:txBody>
          <a:bodyPr/>
          <a:lstStyle/>
          <a:p>
            <a:r>
              <a:rPr lang="lv-LV" smtClean="0"/>
              <a:t>1. oktobrī, kad visā Eiropā tiek svinēta Veco ļaužu diena, mēs apsveicām Krāslavas pilsētas pensionārus. </a:t>
            </a:r>
          </a:p>
        </p:txBody>
      </p:sp>
      <p:pic>
        <p:nvPicPr>
          <p:cNvPr id="5" name="Содержимое 4" descr="PA010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052736"/>
            <a:ext cx="4038600" cy="3055128"/>
          </a:xfrm>
          <a:effectLst>
            <a:softEdge rad="112500"/>
          </a:effectLst>
        </p:spPr>
      </p:pic>
      <p:pic>
        <p:nvPicPr>
          <p:cNvPr id="6" name="Рисунок 5" descr="PA01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3915054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Iepriekšējo gadu brīvprātīgais darbs: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836613"/>
            <a:ext cx="4256088" cy="1871662"/>
          </a:xfrm>
        </p:spPr>
        <p:txBody>
          <a:bodyPr/>
          <a:lstStyle/>
          <a:p>
            <a:r>
              <a:rPr lang="lv-LV" smtClean="0"/>
              <a:t>Katru gadu kluba “Varavīksne” dalībnieki sakārto Šokolādes kalnu</a:t>
            </a:r>
          </a:p>
        </p:txBody>
      </p:sp>
      <p:pic>
        <p:nvPicPr>
          <p:cNvPr id="8" name="Содержимое 7" descr="DSCF697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2996952"/>
            <a:ext cx="4680520" cy="3510389"/>
          </a:xfrm>
          <a:effectLst>
            <a:softEdge rad="112500"/>
          </a:effectLst>
        </p:spPr>
      </p:pic>
      <p:pic>
        <p:nvPicPr>
          <p:cNvPr id="6" name="Рисунок 5" descr="DSCF6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9531" y="1844824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5" name="AutoShape 2" descr="data:image/jpeg;base64,/9j/4AAQSkZJRgABAQAAAQABAAD/2wCEAAkGBhQSERUUExQWFBUWFxoWGBYYGBgYGBcXFhYWFRgYGBgYHCYeFxkkGRcXIDIgIygpLCwsGB8xNTAqNSYrLCkBCQoKDgwOGg8PGiwkHyQsLCwsLCwsLCwpLCwsLCwsLCwsKSwsKSwsLCwsLCwpLCwsLCwsLCwsLCwsLCksLCwsLP/AABEIAMIBAwMBIgACEQEDEQH/xAAbAAABBQEBAAAAAAAAAAAAAAAFAAECAwQGB//EADwQAAECBAQDBgUCBQUAAwEAAAECEQADITEEEkFRBSJhBhMycYGRQqGx0fDB4RQVI1LxM2JygpIWotJD/8QAGQEAAwEBAQAAAAAAAAAAAAAAAQIDAAQF/8QAKREAAgICAgEEAQQDAQAAAAAAAAECERIhAzFBBBMiUfBxkaHxYYHBMv/aAAwDAQACEQMRAD8A9mECOMdo0SKMVKcAgaA69Qz+0Udpe0pwwSAgusEufhZqbPXeOD4t2qM5jMlpBfxJACqO1zUDaE5OZR0uzmjEPdpe1iZp7uXLQsMwUsEEF3IABFwOnraAeC4gUKVkYAgkJNgHBsdQz3aBaFOSEkVrXWgNq9Kvp7a8GJaRlKua7UISQWUmgKk019GiEZcnJJWylKKC3DuOrE0KBFMzskAKBq2VwGo7gg1q8bcZ2hCZ4Wh6rdToSVctgC9He2lKmAuRExbIWAgjMDmJNi+zEVo2g6RbIQqWMpUZgUgFRSbMSAWUKKa1HIoDrHSs0tsV0dhO7ayjLXlcTEiiSPmW0HvGHj3G+8wyM0vmUnMC7ijpLsxuLWpHHJxQPhNEnaqiLO1wxFIvxOMUpibJ5QC5vU3oKaQkOVvTDiFuyyiJqVJqXLB2BzA3f8EeiIBYPfVo8w4Pju7WlQOVmcBidDR9bx6RwvG99KTMZszkeTkesdKaoSSNMKJQo1i0RhRKGKmjWaho5XtbxBIUZRFSgFJdvES4UG8PLW1CdHjqgsUreo8qfce8ef8AaviyJqinu+dJyhVAoAEgpP8A2eh6NeFk6VjRWyjgvaKYiYkeIEgH+22Ry3/WrE0j0WVMChQgtQtuLiPIsNiClwUgg0qSPIghmMejdmMUpcocoQhICQMrEkO+tPh/KBOOVoacQ00M0SihWLAXlNOpoPc3/wARSxKLYURlT0qfKXakRxGIyVZx0jWaiyGaGkzQoOP8RNoNgoi0Jok0Jo1moi0NEmhQQURaGaJtDNGs1EWhmibQxEGwUQaFEmhQbBR5Vip6pySlKScoPeEZlkuWJuQHUE03jLgcOmWbd4Ku6D3ZISWAStiVUBqPeNmE4jMOIX3RdKFEOAwUUucxSWUOUVqGb3245SlJXNnqCZg5iEhmzKEpmBI8ICqOS8SjClku/wBitgPGpKwFFMqVmoE3PhDZauGL0dqtGTvVA1AIFb1oKMygTrQxr4pOlqS4SskCqitgQGOZjsfr0jn8VjyS6XKL21Ayt62eOaUcpWOnoPyMSguSrn5WDZXCSxSoClmAatt40JxuUirBgMrEhjUqKugOrnytADBElIUpOZRbYMmwJa9N9o1y8QASV0BpY5t6O2UfeElOT0MkEJmHe5LbAgJqLqHltE04daQ6VNTwkuFWap1YanSMeIwAUoHOwvUNdgCVOz6fpeK1FYWAgliBQF7AXeiQ+p+cCLoNWF5mBQUhYUxAZSNQ2w0Pqddo73shiVLkJoyEugE3UxFg1AKiPN5QUCCQHuR7pL7j1jq+y/F1pTlDKBU4YkBikguBo9SY6oTydCSVHdtChCHaHBQxjju1najKoyEOCGzG3UAesGO1fEDKkEpVlUTRg5I1+oMedTeKpKgSACQAVMwpVg+r3MT5JUqClYSxfaKYv48qwCE1oEkVZugjlZ+JWVZlKJzUdVX2cv1P4I3TAxzJLhrb05daeUSQyk1AD2dqbAj2jk9y3vaKJUD5GOykXD9A21n1/WO47K8YnLmJQklSQKoJbKLO2wGn7RyOGw2bMAhBKW2dvIM5YaRt4OhUtaVimVi9CFDUOD6Md4aM4xd2GSs9O4liSP8ATmAFwC9RrqBf9o5jH8XImhKlBZFzo+1LN940Y7tTnkl0BKiWe4KWrUHlNesc/Im1tQi5/GemjRP1PPGqiLFHc8LxgIFGHTet1PZtBGbE8bdRDOBo4YjVxeAKJylJy1YbUuG/RvQQv4caulVGLlqXvfSB7/JOCx0Nik7Ckvi5CxolmDB6aDa31EOjjSgohSnuWAs5JLsdKdIE4QArAc3DkbXuS1P0jDMxTLJIITUB2fz2P+d4kuXkSybvf5oOKZ0Su060AZE94Ku4ID1ZiH6xzEnttOl4krmE5FKqgOQz2D2pYxrkqCtyLgAh/Y6xTMly5ilKIfMKgpZQtYv0en6w/H6q3U2ZwR6FwziKZ8pMxFlD2Oo9I1R5z2d7QTpJMpKRlJZIWXAr036PePQ8PPC0ukgiocWcULb1j0oSyVkHGicM0ThNDgog0IiLM0P3cCw430UtCi/uxCjZB9s8nnSQgjMCtKnyqyqClEnMali9QXJrpA7+FWskJBZZbKydwTemz00gzLwk1KVSUsos9Gyu4z5tCxFzVy5rYHxnETUlMtBLlJDhIAygZFggOpg4TW9Yjyx+m/zxYEUDiE4cqJj0Y0A+NxQUUzCrDpZ4y4WUU5lJQCqgYiuUVdOjxJOKVLAa5IHKqralqE/O0X/xk5Q8NBqQA3R/T6RFy5H/AGMkirKVqAKUoNyrKpg/QUJY+d9Q0W4mQnMWASLpJJVpo9T6mJS+IIysCpI6Modb02p1h8iDmAUkkl0uSMqf7WLgl94VS1XX7jGdUuYQMigbUUdXewPlFuGnLzgLSABQjrQHXaGn8ILh0lK1LHKFHMUqzEKYBg5B2NRoQYR4eHCszHKxpmAJAGpcu52t7NKLj2E3E5myAqLtzXT5K2jfwzECWFMCSkvmCuUhy42IV1tAZLyzzGhYhmJOo0udLxsVi0iooXoxCW2f0gKTjLozVnpmA7RSlhKU5szeEJUWa49Io7WcbMiWyXCl2VoN/I9YC9ne05UUy0lIWxUrMFOsgihUz5iHY+jRXxriUqYtS1SphUE8oU4Dh1CjuQdw14621V2IAMZj1rSApRWkWSXt01v5Rmxc9JQAyR53B2bX6wQ75KlVRL5g/Kkhg73UaFnFRp1jDi8DV/EAXCqEitKfFZvTWOCfLF6sokYpGHzKoSoGnKGOtCAN4sxWEUBRvFVyBtVO76takbcFg+7UxYV1Ykh7A/vTrBPEJluMwRWlQDsXc2+ftSOaXOoOqtDqNl3CeCBUnMtRBI5SWZDkkkslyatUgVu9sasOyWJc3o4cEliKkN1ESXOAHIp9K6MX/UMIxYnEgB1AJ0artZy+0Hk9QuSK+OwVTIzJqH1LOGJII0poC2sYjxBSakgh7Bj7n9PLaLuRYcAmwc1cgMPC7U3IvDCVLWEtQjYkZtxX1vHPf2A1yscXGYEdKg9X6+cGDi0qHNlqHZTE1Ngcoe739dwMvCnKXJ/7UUGehJFvtpeFLnkLysAkUCjZhTXoPkYeMkl8RgtiWd0stLAZhv5PvvFImigW3R2qGAqx6fKM6SFOHfNQVNq3DV02ZusRlS6qoUkByCyg27KFKPGdNmRuVgn5klkvXo4IcXo/r5XhpWITmAKqirjSuwF6fOKMRi1KISClIFAEhszAM2pUau4/aBQkczB9aFnr1r9YfkjFLHyZWXzuFhRK5bOSXBJqdSH8tAI18F7QzJU1EtSuVJCcvwhJcqJpXp+CGwcvMDlIB0TViz2Bt6e0DOLylAFZRzWzJNKXejH0inBzNOjShas9Tw2NSskJLs3qDtF7R5t2X7X5AoqBUKByTYPYaG3tHWcQ7VShhlTELGYpOVJPNm2YaivtHqpp9EA3nDs9bt0iYXHk/D+PKEznUMiiSp3qCXZ7s7fcPHqOHxiF0SoEs5DgkaVbrSMmpdG2i/vIUViak2I94UGjZM8vrKIloCJilAcpJUkUSSGo7EParVFI0zZs7Eoyju0gKdwMpSFOopSogsWAq2lNYwnEoQMyUTFpUSpS1hCFZbKNQRlZRDkg25YlgiAhUxilFGY92FaAulwlTBLOwtCqL68fwGzNxrgyUd3zkrXd5ZzZWBKgluVIZWrsRQWjn04lQlrSkrHM4JLFtHFauHvBjHBa1KLLCArkUXJDbkkkliph1NYE8SxAJVkQyGoFK5tBW3n/AIMCc60hUrKsLKzqDkJYAFSnIpWwcsbUEdPgeCSMQmctcyXh8pHdgkMGBJuQSKhNNhajcYuasUy1vpaOo4XhgJJBUiapKklKXzpGdIKiJYF8ocqJ3FwYHHJvQ6X0MeMSUGShZTN7mYxSgqV3iFBnCiAXzJSCKCtAKtLFcSlGZmlSghAFgQrmd3IUDRnpAXEY7nQ5AImpUShJCAQCk0QA6gG8LuD5vQrMhWWUbqJCWylQOWgtQ0LEaVtA5d7X5odLQYxJM0J7wZQkAABkkZRq1S8VfxKWbmOjq1FGrpQ2irA4nuzlnBT7s5B0cFgNTBNM5KkhgK0TZnLgXsXB944pycezB/sxwdE5LpAQZSgpSgoqWrKkUCTZ6u1/YRZ2gmqov+ipLZgxIUQzOqpIezDbWMfBuIHBrzKBIUz6ZXSQXdNwK0pA/H8WTMKxLWO7UvOzOM2mYqo9B8tmh58ynxU+xK2VHGDP/puGelS1BqA9bPWCeDWli3MSAGKXq7ChB2vW0c7isQszQlT5gGoGSxAIIy000+8GcHiEoOZKi4cn1DEkEedfpHnyqtlEaMVKzODlNiEvqABRmvWkD5yxlSkVYin0uz13aKZ2OKSy6EmzZTvQiwsa+sZcTPUsggqcEUNKEP5DS7Qqg1phcgpMUzZfMAgjaz/uKGMs9SVc0xIDUBfWh+FyTb8tXJnKTyq1rVRcAskjy+VDFmIwoKTM+EuFdABq5fUV1+UaMd6M2VIQpfMCnLsWAs6gKX1qIvlZElwSkjxOfiDVT5jb6xhlKSycxLJHK6RkbSoubXantEps5KfEAof7SzX1rD1YEFJfEACCtRyncXNGsOat66RXisQpSicwyl+ZwU3yihbKRSh84CmaxKk0DuQ1R1qX9ekVTcUK5avd99DU1d4CgFO9BoLvzBnDVAdmqA/WNRdIcNV63OjgAhgBem0BMDcAgCyTTWugrcwTGLKQGS7vVJ1ucz2SS2/TaDKNBQp03IocoLu9yqlGBszk21zbRfPnVIyliAamhdq0enUbRTLQgYUrRmzBSXBAdRd3SHf4SOgJFr4UcTUsgsGNG0YGg8vzy6XxpK6/kKkH8NiS+VRUAbMAGcuRap6GLcdiUmWpKlBhUG4DWLUO4Z2faB2BCZhBchhUNtvvpGXE8QV3igQAkFlOPSpdiX1+sc6hctDNsHYIgKNspqwLegYlvfSLl4glJaouz7+cV8Tm93VuVVQwar7iMeH5uYqUH1Bc38392j0E7VkmjTIxJIZgRbMGprdoO8M7ST5JYEkFgbtQgudTs5elKQCC015ySHrY08j1MT4dJBU6VEkWejjZ9TBi2ugNHa/xSh8ZS9WdmerVc6woAz5iwov3b/8ABP8A+YUeh7i8/n8kcQjgO1wTLTLmyUTCOUFRSnlUAbVLkbkQJ4jj6BaJWUFVwHC2cJFKKKXYUJiOMxSZ80ZkJDAuAwYGpyhudnetKlqGNOClIQhwnMxcEhiXLEh01oH9AWEed6j1XttxGjGwKriQmZUS3Upi40Dc29FdAGjYOBqIGYkAuVMQWGoNBpVoJ90lRziWCW8Zd6jW76Bopm8UKSQEiz1IqwelnqbDR9o4Jepb/wDJRRSMM7sqGBllJUAxCgwIbRunmX1iibg1olrSQQ9A5KR4vEEhnLJZ/vG2fiJoFEEaUrsLBwfMRYrEJCQmYHpVLsTqK7Mx394Xj9TyLt2M0vAL4dgJQYr8YN3cbC5rrU+8aJ0yWDQNlPJlYAC4yhNvTc7xGZyh5ZAzEOSpObLqHJ/GEZu6BGuZxcpIfbKa63f4rx0S5b3YMmtI1zFhRohxXNUnlLMK3Yg+0JctTpmOwAIBLAsmjZjVzbekRxWIlKSoBQCjqP7kuxGpGl6wOVPUMqaZiwDE5yqrOkjNr0EJm2KwjiMdkuXS1VBSnUrZJ1ZrkQPxeMKSkoSUoFRSji5rcjV4KfwEpBaYoryc2TKOZwQKgkgEB73EQ/miCHWcoRQZcrlx4QLCl7NpCppLQEaVomzEJUEsogOGKWFXJBoB1eu1YkhakpyuCHBuHO4UmjuAWLs1npGWcpZpLBmZyxctoDpQBjQM4vCw0mYkvMqwoljW5NuYu3qSdKxNoei+eUrSoqQAAAAp2Oho79PaIhICR8FinRz5O5ZgKvFUxAmPMQXJNUqyigfQnLmAJLnoTaM2JXMKzyFeWpIBULWdNw36wu3oxfiMCtQJOocslRJOjDQW9zSNSZmYJC5YcAAgnmPWhuS9ntAhM5acpBZnLKcN1qBtatou/jVqAB7upzAAkUZq1OYH9IpTrHX/AEBdiJDKHdtVgksBdr1ah1eMU7EZiXf/AJBmocrtrU6dN4JhX9ILC+d6oykFKR/bSm7uNXEYpMtSgSkOQGyhypt6C36xVpR7MUjEpblRmcBz50J8q2r5w6sOnMMujFw7j3F/8RokcMBY5j4qgjlSH+Ihql7fJ4LYvhXLyZSaUJ2N9jR9qxJzSYUgalip84TUEgg6AsARY1eFLkFK9DlZiCFGpe9DQmF/JJhUSpiFaUdizkNcUsNoeXMYkgEF2Y2oLl9XA0htY6fY9m+dhCA+ZRLsRQ3dy6tbU6XgGqQVrcHK+qWABYCrFrhvODEzFi4oWemqgeni8rwFxGIdRUhKur1OZ7gHwgBy17Vg8WQAiZqUqCS+bKxL0azU9/aIqQsqJzdHdyQOr10itHFSChJzlRSKpD3/ALgPFUW+0T4iwmAgCoB1AKjtrXrV421ryFmTF4czEjnGVKnL0fbVtWjKZ4ysHAGwApqxPpXygoKivKTTrQ2LxkmBJBdQyvcPoRfSOnjnapi2KRZxW3xP7nSNGHx1k5Ui9Wq5DM/lGH+EDApWLUBBD5WFGjaiYoBwAXsaCrWIOsU/QLOu4d2cEyUlbqGZy3eKpU0/0j9YeOYl4wtzIL63H6Q0W9xeUSwkFcdi3TnTMIUWckJowAGYhIcsGcvraMc5SZgZWYWKVOAC2z2qw9fcDisakKZehYtUgCrlxzHzgvwzFpSGJzoLFRYhkmxBSaVOoEeS05POQyCKMDNCXSoKTRquqv8AtZqj5dBSjFyfhmFi5DKAVStcpNOWu/tGzDyOVQQOUC6Vr5qqJFEmZUmwVpQuI58YNEyYCAMwcTACtgpJKalbvbo2u0I4LsLZGRPUqaQleQIIDKqo0uAkM1qHfpTcvCTVJAM3MkfAApQJNiQk2Bep2FA8LiGGKUBKJSSg8pys6VaPV1M4L0veIcNUrugpfUukpcuWDswDUNWNBCpZbRrMWI4YtAAQUTJoXmZVEsQXCUKIdTtUPAnF8QKVKKlErcgjIWQaipBZ20AesdXxNUpUsKROWtecEDmykHwgBRY3HMWAY7Vxfy2YoHvAJpflT3hJdKi9VoZJA1ZtI6pyxdSr/Qpi4YEZgvkqCokZkqBoSAFUyga76xlxYEtYz94lVcqnBOUgGrMpw5pqIMSZKSVOFqDOUJPM4HxDvHmFydg0CZ0g5FKQVImAsELCUBIpQAg1q2Z663iedsUyy5K5yssvMo1JKiaCgfXpfcB4JK7NzkB1MCCMqaEqLsAmhzHp02jNhpMxIzKmpSMwcJOUk9UChbN5taJ8a7QTc4ZSwk+F1GrWLb103h222khkHFYsIASpaVLBcsmjioAUkUUC42roKRXxLikxSP6ZSk5QQ7E5gQ7BqJ+dOkAOE8WS+VSEqzFyT+h+GxsNax0HDJwnhSQhI2SZge1gBlI1rV284lKOO6D2D/4YsVTphSlZdRCaE6UAY3v11iyfxhTf00qWhA8RAdOlQk1ANXjJjsBMH+o5axzOKObgnr5VjPI7QTJIypSggWdNWygeIMfz0h1DJWtjUVnialOVVJrskkHYUJ+8PgEsUkl1HRqB/MNCHEe9qUgqYVS4uaUdo3YbA84C5bvYhdhdxo/n8jDP4+KBVm3hwJcZFlWapcgMDqczXew1gjg8MlwkBplSOYOWUbV+d9LwOncMWhWaWpDsXSCvzZJzF6eVrRbgMSuScxSl2CStRNAasPXUNCaYaNWK4YkTFFZPmQWDsLsC+gqbRZhBlUkKXRmADbato2n2jHxIrnBBWU/0xypLjlUQaORq2t94dOJDMVMBsQG0Y7EMb7wskvAQvisGCjMklwCUkMzlJAd6XPTWABQsljmDFjW3vQjypByROVlJRzEfDYkfUisVzMqudmJYEEAgh75iKH7ARO2jAiYSDQgEaKDe2iotE1KkqKtdBfTWCiZaCWzJNKoVRnqWfX8o8D8VgAhY5nB3cFvt5RSE/AGDl8MSpRUkc7BnOwYUpFcqYVnMsD4U01KWDvUaAfaN0nGJDhPMBQhqg6hqnL9+sVzpCFMuWli/MASKNoPam0Vcq7NeyOJwwUMwOUjoDUDQ6Fg0Z5uDCwf6jHU1SbUcOQeto2olhSWBy3BuOlfXygZisMBLC1FyVsCCFCiQdQ4inHd6Muy7+AAbmo16V9Y1Iyf3ka3YaVZngWcSwTzbmoBDAmz+VIb+OJSKh7UDN7RXY0gpMxKXq7+n3EKBsmSopBqfWHhrQyiwl/L18ypsrkTRhcVYqJTo2gs3UtGWtJASQRpQkZSw1D9b3jZgeJqR8NAaZy5JALsAQ3K93f1japaSUmXLQHJepZma1ienURyPZFIswKylCgUjLUXCSaab61DUi2XhiEheYKIfxKYWIPMW2L6U98QxCCQMwCT/AHB2cVc7OdOmsPxDhomVMxZygKSAC4ZWWhF/Ip03MTlFPsLTN06eEAZ1JBI0apc8tX2/xAo4zMWYAWADMPtAubjB4iCo1ANAzB6GgG71+08PPYc1DdxWjPcm0LHixFDKpKNkvagBYq1AOr19IaRjFAFBSkixfxGppsb+kDZcwPVdDUOaVJo5q7iLVzy972FdLAnfzhHBvsxcvu5RH9M6VXlGtCSaAhjTeLVZZwUAcqi4C061LCosXFh6xUjFhQAWKPq5LvuKi36xZ3qbhAdJZ35S5LnZ3eohXHZqAvFk9ygpAK1qDhTeHRWU33Zy1RTfmZOAXNUSkOAa3o97UA6x203h4xEtYzMsKG4Yau9Tctt0ihfCkyJZSqZmOzBJ1cEh9mYdax0w5MVXkajlxLEuYliC/R2IB/aFw7iZdwWIL0OWotXTzizuk97V3YsDVwxP0e8Vy8MnM6fzYnaL6rYVoKyu009vHmbUsq3n6+5gVPWSsuPxhWCkrs8S39VABGYPTS1W+UZ+IcNUhZJDoNAoWfZ9DSxhIOC6GByd005Xp5iCPD1rmLCSokJBKQSWHmSeUdXYRjy8pY+nQkRFKCDXeKS2Z9hxM9RoApJNA4DK5mdJd97AmK8bxEVdT5hW7aGn5vGTEYxWTKFfEd3bbYDoIFrcAHqfYN94VcdhaDqJwYk5lXYkVrr1tvF0mYFKBJCgqpe9KGr21cvGLAYwMzAGgFaer+o/SNRmoRMQkA0AJI1UQ4BtprE6fQKNCMcsKOUmnUPQVci9ReCMriKTdYzu2hJeoFSCKG3nATGK5wokEAVslVzdjzHzrTWLFYQrcJKc7UDXsQ9aG1ettYnJLyBvZq4txMlQDBKhQs7EPru/nFnD8WSUpmAKSaCzpv4TdunSMOGw6lUW4IJGpZgzNoWH5eC2D4WLFYGtetv8wXSRkZe0WEEgJUkrCluUqIdqktRmDNf5xUg5k1KSFVCkljmDsVA2Ppu0GMRh1KQqUVpUlQZKkrClJN15swDjyYxzU3BmSoSpoFS6ZwBuCCzghiNzaEi8lTewTWwwkFqkpNGU7guOt6xFfDJk2WEgpJM0qUqYpCQAEpDuo+VqxSJq0yQzLJqBUWc8u9WLfaEtaVS0E5pZMxdHqCyM1CN/Z4t6dtNtmiDpklAUQ/hJTRiksbg6il4mChSS2lv09Ing8GUTGUO8BNywcXB6NGrHcLCLJDGvxKoXauXKItLkWVDPZVh5iso/L1h4U+YEnKGIAAdzoA9usKEzQfcrRVgeGK71WYsQOQJdVXcko2D3O0H0TwHBCUlTh6DmVTwenntAzFYYyZy0AMhCiAAruzdgcxc+ep6wVkcSRy58y6EFC2WUEHMFBQo1+toy2SRkXLfNm5cpF8rkg1d7aVD6U21ysMlA5ZqqOoBKVKU4L3To7U8j1i2ZIQr/AEZiUkguhQJUTUuHL6EfjRSFLkhJXLQpZJfu3ykMOY2yOCaEaAwskMwOiYiYTLCnLqAzIVL5gdaUrd3bUbVYTBLWooWhgAwKmPvUMSd2vBzE8RkLyjOUkMco/qAl6h7hWjHQ66Z1nKk5VTSdKB0glnKczqa1AGieYpgGAMtXdqSQwcKDpD1ZnU5AqPf0ZGAISAlySTr4XLsQzfSCuH4cVpCgoqbxE0ZTGhNyk76RJK+6SXYgUoliAAeUhyXOv/L1icuXwEowyFpf4VCxLZVMCcpD2I+tItXJy5lkKWlQYICcoCKFwEgEKu4F/YRZhJqwp1JJQQlKSCClkh6tbKfL1aN2K4kmpS5obKBB+Jzr6vCOTY6WgclIDFJZxdgFUbrcNbo8V4jDCYAogtlFNHDiwLE09Hh5eJM1KlKKRlrqw1Zz4XpZ36RrQlRIIQySAa2OrhrhusP0BI5heBAUVZU0zgEPQgLGVjD8P4ISKqSCXZ7pOg8z0/SOlmISSkqIoah38n/Hh1sCxOb/AI0JB31atn0hvcdUMqemMmQiVLGUJISAS9SWBD1tWm9fOA3FcCiaQtCSFa1oQ4ZRCi4pRulLMTaUKukhiwDvqGLvcDY7aRT/AA6AlaQQsVBFA2jb3rdrRNNraA4nJy8GObWn0UnfpG/CYNJAe4PXQ/ntF0/DMosDuL1DgtG7hCHJpQHrV/FYXFC0VnPVho5v+GcnTX8+UYcdh+UMKgqNN6R3vEJCMoUwqKNaqt9tGPSAmMkpU9G8xYvt7w3Hytgo5oS3S4Z6O/tGvhKMyiVMEoBUTY6t+saV8Mc3qqxpt+0EJfCUpllDnmYEgHQv7UPvHSpJmy2c1iS9/Fdyaa2MbuE49SSl1BVWa9LUY9flG9XZdJI5izgvqGIP016xixWDVLXqCDmSsO3q1jCyxkqA1YRm4QmYpac2UrBBflqS4VsXb2jfw+erOwQ+UKo5JOUO3yP7RhlFak1DpKQHBuXdyLEGntGyRJLgPl61BDM1U3FxeOfaWzJF+H46MzJUtGYtky1FLtUHZulRE+KcQStKAQ6i7OlLHR7Oku1m1veLU8M7xRKxzbm7sWBIY67xZK4QhKszVa5qHIux6xKovYxy8xLy1IIbMOXQO7hQantvDFS0yZQWST/WJL7ZAPwx0mP4F3hGQilAmgvU1MVTuBLSlIYkoKwQa+IpV9o7eKSqx1FVoFYGcrL0YE6M+0FMZJWtLoUCmlCzodvCXqCxiMnhJJJolTUp1BDEeVokpaAssFS1hIckMhbAuKa2PrEJtZJoV6MsvCBQdnfUKLfKFGyTiklL5AeoJANWtlpChXKROmFe13CUiZ3xUmW5GYl6l2Hy3gTw6SErzEvUhw+xIDm7ljBftR2gRMlJABBUAdzb/wCtaVqIGcJwk5SFLmPlNUuKiw0sMo9a01jqktjUrNv8NmUkihSc2YMDRj4bMWbyiXEe0IkkJo9VBJOUGpDJJsS71pFqsMqWzqHMWBAIJ9xb7Rg4pwZM05lJzBmIqXCXVSo16761hHKnsDQOSmROC5ktBRMJNc2YOXHK9HPVOopV4bDqnEMZtEpUDLXRTBmIAYAMWuIMcN4XLCEnKZSiHyjMUpUwJbMSdAHsXimZhl5yGOU/2gb1Fbf59YyNRiwE4BwSWU9UkgM/hd+bmFKA3vQRplcNVKm5gleRThytClsBmoQH0LVq0OrgKiSRysXS10szEDcANBXDS1FJ/v8AC5DPpmITSuw/QRCS3aDWjnVYOYUJUSQxcghiPhGrCkS4djEhZITlKAzkqA0ukEbV06bmSFu3dl+gZJerVoaHd3HtXK7PnMVVrpatLV6EQ8fpmVmfEIUApSakUYpTlALirAc5bS732twkolJLEhmCXSlixBoWJqLB7PrHQcIxfdypklIDO7PQWBBodK30eMsvhKQSoqUTYvUmx8XntTpDzhS0x8QVjuEKUlwXUBa5p19/l5wLM1cs84KasHAJpdnPo4e8dRJACr7vfWxf2FNovTIkKZ0gm9QAL1L+RhYRbdM0Yb7AvDznSGSz/C5ByigLa1Om4LCNeH4WvIRkYElqVD1ZLs58qltYJYHhCPEhDkeEOpg6i7Job7tcUgsJRWD3iPhYZUqLVBerN4dIouC+x8TjzhADpRk/UCsQxWDkoUFAJFi4UczVYn3Nmg7xbhOdJLLURUHIX5X8Q+IPtWnxUEZJvBMyRmJsGYli37vTrWElwyTvwK4swYrCy5qQCrLUVBD62eguIZfABOJKVMRp/cwIoflBvCcLlS0kBCS1eYk6dA8WYeRLADJyj/br6klrQ6gNijjJuHypQTynMxfoaEDyFhE5UtQc5c2U+gD1byGp/WnWY7hiJhIIdKr/AFq3XWM8/gSJMorkqUpQd05dSCQ1TRwRV73h42tEnDZz0xDAEqDE1qxdizA0Y7fOM/EZRCEqvzKD7P8AS0bZspZI5C5ocwBoL7nU2gjh8O903LM37fn1zaRkmnZz8nAuGAcG9nSWoR1/PLcrCZksNKMX+cGJfCakDRnDVZRIHzB+W4ijH4UyiXlq8216tAtl00tmHCrWgsspNgG6MBDKnkqo5YO1XjHieLpFwE9G0bTSGwmOSpbg5nFUkKCnIByspswqevnCY+aISewzKnVo/T6xtViAUmlX1fYC/pA+TLVUldGtS9y4d2doUmaS9HuPVwwZ+vy6wYto14l0sJU9LdA7ah/X6RnxPDsxchJLZXKaswYAitHMaJZUmh9aMKsbdKh41rSVJdNSLAlvOJ4mBQ4LM+EgDQUOta+cKCSc7eBXpl+4+kKD8vsOiWNwIINAS7inoX+RgTMSoKKXypACUgPWpIJ8nA9I2YZK0qdwoVBB2Y/rA7G4hRIDUCqbhz86kxdSTikBSVBNKVJoSVtYEAgXLdSN42BdG/PpGHBKUWNQxtf3gklIPwvo7RGabJuVk0nlBpUkeoA2HURETYv7sd2lmHMdbUTEZeGCjVRHp0+0I4i0Q75NaH2/Nommcm8XIwSR8R00/eLZeBQf/wCg9Ut03jKDClIxy5wvEJuMAsDUsbOxofvBZPCAfjT6Afe8WTOz6Tq//X94ePHLuhkpHPSgXBYBwKAhhzOBTpcj+4xqyk1JF6eWj/KDEvgY3H/mH/kSdVdaJh5Rm9JFG5MEplOc1LN7P94mJY2DQT/lba/R4qPCv94by/eJ+1MXCYPUtT0cC/oHLDq/1iz+YqH621Pk8b08NSzFeb8+cTTwJB8QPpl+0VjHkWhvnRjTjSJbnM5UQxJNGBNH3MYFTuhOv6e8H/5En+5XqE/KIq4MDqf/ADDSjN/2K1NgmWUgcqyouKM2UEEm59KRYkA2NoII7OJ3Pt+sWHgCN1fL7QntyD8m9gsijuPzeIZjZtv197wYl9n0alZ8yPtGlPBpex9zDrjfg1M5sygzO3Q0/V4pGCbwqV/619XpHYy+Fy02SPrFycMkWA9hDPgb7oyv7OOl4eb/ALlej6u1o1Jwc0jwn6UjqgkRIJii4fAcjj//AIuSQTKQ7uCQkEdaViaexgJByIB3qTZo60vDRvYiDRzX/wAQDMcrbM4r6wldkEEupiabh2sDWsdJDvB9mJgCns2lmem32pFkjs+lNn94MFbRWrEAagRvbih034MP8oGyv/UKNnfj8MNBxiNbOMlMdPl7Q/cpNAa7to8QSsjrYaN+8PNnZtDajdPoPvHl7XRyYliJbChFL6Bx+GLJk1tfT0ikAuwS+oapY7Fq/vGwcOmKsgB9aAt+phkpMKg34M5D/a1PKGASWsPlGuX2fmVqAC+p1HQRrT2dBDFXsB9YouOQ3tswZ2Icj8+sPLu2/wCa3gvJ4ChN3Ma5fDECyRDx4H5GUF5ASJBFyLwUwqA2/kot7PG1ODQPhT7RamWBYRePHQ/xXRUJY1+sSSgf4i0Jh4rRrKijpDiTFmaGC4JrYwk9YfuBCzGHCYOgWxu5Ah8oiQTDRqBYhDvDZoYrjGJGE0Q7zpDFfWBaDRY0LNFWZ+sLIfKNf0GizPDGbEO46w2U6H5RrZqRPPD5hFQQrcRIIUI1s1IsEOYilZ1EIp/PwwwoyldIzzpYItF6kdYpmoBFYSQ8TJ/C/wC9vzyhRb3aYUKVtmbD8NQjSp3r9bekapeGAsItcQs8DFIn+g4ldIkBFZmbQ+eGtI1MtH5aHeKQqHCTGsFFmeFniOQ7wskG2akP3kJzEgIdo1MGiGWJBEO8LPBpA2IJh4r7yGM2BaDTLc0RJioz9ojUwMgqJNUxtXiIxXpEYitYhbY6ii4rhgqMvdnQxbLB1Ea7NVF4UdomE7wyAIcqAh1/kRkwRC7wRQUE6xJssHJgpEyh7w6UgWitKiYmIKAyYlwxERMPWCAfLECImHhzMjUYoIiM2T5j1jQVDaFQwMRsjEEmHi5QG/yMKFxHszKMJMNChBvBOEi8PCjAL4eHhRQRiiQEKFBFY5ipRh4UBmRUqGTChRMoPMMVCFCgDIkIdUKFACUk1hkwoUYY3Sk8sSaFCixzmadEZBvChQrKeDUi0MIUKD4JoeEDDwoYzL0iKjeFChxBiYaFCgMIlWiA/SFChRkVgQ0KFEh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06" name="AutoShape 4" descr="data:image/jpeg;base64,/9j/4AAQSkZJRgABAQAAAQABAAD/2wCEAAkGBhQSERUUExQWFBUWFxoWGBYYGBgYGBcXFhYWFRgYGBgYHCYeFxkkGRcXIDIgIygpLCwsGB8xNTAqNSYrLCkBCQoKDgwOGg8PGiwkHyQsLCwsLCwsLCwpLCwsLCwsLCwsKSwsKSwsLCwsLCwpLCwsLCwsLCwsLCwsLCksLCwsLP/AABEIAMIBAwMBIgACEQEDEQH/xAAbAAABBQEBAAAAAAAAAAAAAAAFAAECAwQGB//EADwQAAECBAQDBgUCBQUAAwEAAAECEQADITEEEkFRBSJhBhMycYGRQqGx0fDB4RQVI1LxM2JygpIWotJD/8QAGQEAAwEBAQAAAAAAAAAAAAAAAQIDAAQF/8QAKREAAgICAgEEAQQDAQAAAAAAAAECERIhAzFBBBMiUfBxkaHxYYHBMv/aAAwDAQACEQMRAD8A9mECOMdo0SKMVKcAgaA69Qz+0Udpe0pwwSAgusEufhZqbPXeOD4t2qM5jMlpBfxJACqO1zUDaE5OZR0uzmjEPdpe1iZp7uXLQsMwUsEEF3IABFwOnraAeC4gUKVkYAgkJNgHBsdQz3aBaFOSEkVrXWgNq9Kvp7a8GJaRlKua7UISQWUmgKk019GiEZcnJJWylKKC3DuOrE0KBFMzskAKBq2VwGo7gg1q8bcZ2hCZ4Wh6rdToSVctgC9He2lKmAuRExbIWAgjMDmJNi+zEVo2g6RbIQqWMpUZgUgFRSbMSAWUKKa1HIoDrHSs0tsV0dhO7ayjLXlcTEiiSPmW0HvGHj3G+8wyM0vmUnMC7ijpLsxuLWpHHJxQPhNEnaqiLO1wxFIvxOMUpibJ5QC5vU3oKaQkOVvTDiFuyyiJqVJqXLB2BzA3f8EeiIBYPfVo8w4Pju7WlQOVmcBidDR9bx6RwvG99KTMZszkeTkesdKaoSSNMKJQo1i0RhRKGKmjWaho5XtbxBIUZRFSgFJdvES4UG8PLW1CdHjqgsUreo8qfce8ef8AaviyJqinu+dJyhVAoAEgpP8A2eh6NeFk6VjRWyjgvaKYiYkeIEgH+22Ry3/WrE0j0WVMChQgtQtuLiPIsNiClwUgg0qSPIghmMejdmMUpcocoQhICQMrEkO+tPh/KBOOVoacQ00M0SihWLAXlNOpoPc3/wARSxKLYURlT0qfKXakRxGIyVZx0jWaiyGaGkzQoOP8RNoNgoi0Jok0Jo1moi0NEmhQQURaGaJtDNGs1EWhmibQxEGwUQaFEmhQbBR5Vip6pySlKScoPeEZlkuWJuQHUE03jLgcOmWbd4Ku6D3ZISWAStiVUBqPeNmE4jMOIX3RdKFEOAwUUucxSWUOUVqGb3245SlJXNnqCZg5iEhmzKEpmBI8ICqOS8SjClku/wBitgPGpKwFFMqVmoE3PhDZauGL0dqtGTvVA1AIFb1oKMygTrQxr4pOlqS4SskCqitgQGOZjsfr0jn8VjyS6XKL21Ayt62eOaUcpWOnoPyMSguSrn5WDZXCSxSoClmAatt40JxuUirBgMrEhjUqKugOrnytADBElIUpOZRbYMmwJa9N9o1y8QASV0BpY5t6O2UfeElOT0MkEJmHe5LbAgJqLqHltE04daQ6VNTwkuFWap1YanSMeIwAUoHOwvUNdgCVOz6fpeK1FYWAgliBQF7AXeiQ+p+cCLoNWF5mBQUhYUxAZSNQ2w0Pqddo73shiVLkJoyEugE3UxFg1AKiPN5QUCCQHuR7pL7j1jq+y/F1pTlDKBU4YkBikguBo9SY6oTydCSVHdtChCHaHBQxjju1najKoyEOCGzG3UAesGO1fEDKkEpVlUTRg5I1+oMedTeKpKgSACQAVMwpVg+r3MT5JUqClYSxfaKYv48qwCE1oEkVZugjlZ+JWVZlKJzUdVX2cv1P4I3TAxzJLhrb05daeUSQyk1AD2dqbAj2jk9y3vaKJUD5GOykXD9A21n1/WO47K8YnLmJQklSQKoJbKLO2wGn7RyOGw2bMAhBKW2dvIM5YaRt4OhUtaVimVi9CFDUOD6Md4aM4xd2GSs9O4liSP8ATmAFwC9RrqBf9o5jH8XImhKlBZFzo+1LN940Y7tTnkl0BKiWe4KWrUHlNesc/Im1tQi5/GemjRP1PPGqiLFHc8LxgIFGHTet1PZtBGbE8bdRDOBo4YjVxeAKJylJy1YbUuG/RvQQv4caulVGLlqXvfSB7/JOCx0Nik7Ckvi5CxolmDB6aDa31EOjjSgohSnuWAs5JLsdKdIE4QArAc3DkbXuS1P0jDMxTLJIITUB2fz2P+d4kuXkSybvf5oOKZ0Su060AZE94Ku4ID1ZiH6xzEnttOl4krmE5FKqgOQz2D2pYxrkqCtyLgAh/Y6xTMly5ilKIfMKgpZQtYv0en6w/H6q3U2ZwR6FwziKZ8pMxFlD2Oo9I1R5z2d7QTpJMpKRlJZIWXAr036PePQ8PPC0ukgiocWcULb1j0oSyVkHGicM0ThNDgog0IiLM0P3cCw430UtCi/uxCjZB9s8nnSQgjMCtKnyqyqClEnMali9QXJrpA7+FWskJBZZbKydwTemz00gzLwk1KVSUsos9Gyu4z5tCxFzVy5rYHxnETUlMtBLlJDhIAygZFggOpg4TW9Yjyx+m/zxYEUDiE4cqJj0Y0A+NxQUUzCrDpZ4y4WUU5lJQCqgYiuUVdOjxJOKVLAa5IHKqralqE/O0X/xk5Q8NBqQA3R/T6RFy5H/AGMkirKVqAKUoNyrKpg/QUJY+d9Q0W4mQnMWASLpJJVpo9T6mJS+IIysCpI6Modb02p1h8iDmAUkkl0uSMqf7WLgl94VS1XX7jGdUuYQMigbUUdXewPlFuGnLzgLSABQjrQHXaGn8ILh0lK1LHKFHMUqzEKYBg5B2NRoQYR4eHCszHKxpmAJAGpcu52t7NKLj2E3E5myAqLtzXT5K2jfwzECWFMCSkvmCuUhy42IV1tAZLyzzGhYhmJOo0udLxsVi0iooXoxCW2f0gKTjLozVnpmA7RSlhKU5szeEJUWa49Io7WcbMiWyXCl2VoN/I9YC9ne05UUy0lIWxUrMFOsgihUz5iHY+jRXxriUqYtS1SphUE8oU4Dh1CjuQdw14621V2IAMZj1rSApRWkWSXt01v5Rmxc9JQAyR53B2bX6wQ75KlVRL5g/Kkhg73UaFnFRp1jDi8DV/EAXCqEitKfFZvTWOCfLF6sokYpGHzKoSoGnKGOtCAN4sxWEUBRvFVyBtVO76takbcFg+7UxYV1Ykh7A/vTrBPEJluMwRWlQDsXc2+ftSOaXOoOqtDqNl3CeCBUnMtRBI5SWZDkkkslyatUgVu9sasOyWJc3o4cEliKkN1ESXOAHIp9K6MX/UMIxYnEgB1AJ0artZy+0Hk9QuSK+OwVTIzJqH1LOGJII0poC2sYjxBSakgh7Bj7n9PLaLuRYcAmwc1cgMPC7U3IvDCVLWEtQjYkZtxX1vHPf2A1yscXGYEdKg9X6+cGDi0qHNlqHZTE1Ngcoe739dwMvCnKXJ/7UUGehJFvtpeFLnkLysAkUCjZhTXoPkYeMkl8RgtiWd0stLAZhv5PvvFImigW3R2qGAqx6fKM6SFOHfNQVNq3DV02ZusRlS6qoUkByCyg27KFKPGdNmRuVgn5klkvXo4IcXo/r5XhpWITmAKqirjSuwF6fOKMRi1KISClIFAEhszAM2pUau4/aBQkczB9aFnr1r9YfkjFLHyZWXzuFhRK5bOSXBJqdSH8tAI18F7QzJU1EtSuVJCcvwhJcqJpXp+CGwcvMDlIB0TViz2Bt6e0DOLylAFZRzWzJNKXejH0inBzNOjShas9Tw2NSskJLs3qDtF7R5t2X7X5AoqBUKByTYPYaG3tHWcQ7VShhlTELGYpOVJPNm2YaivtHqpp9EA3nDs9bt0iYXHk/D+PKEznUMiiSp3qCXZ7s7fcPHqOHxiF0SoEs5DgkaVbrSMmpdG2i/vIUViak2I94UGjZM8vrKIloCJilAcpJUkUSSGo7EParVFI0zZs7Eoyju0gKdwMpSFOopSogsWAq2lNYwnEoQMyUTFpUSpS1hCFZbKNQRlZRDkg25YlgiAhUxilFGY92FaAulwlTBLOwtCqL68fwGzNxrgyUd3zkrXd5ZzZWBKgluVIZWrsRQWjn04lQlrSkrHM4JLFtHFauHvBjHBa1KLLCArkUXJDbkkkliph1NYE8SxAJVkQyGoFK5tBW3n/AIMCc60hUrKsLKzqDkJYAFSnIpWwcsbUEdPgeCSMQmctcyXh8pHdgkMGBJuQSKhNNhajcYuasUy1vpaOo4XhgJJBUiapKklKXzpGdIKiJYF8ocqJ3FwYHHJvQ6X0MeMSUGShZTN7mYxSgqV3iFBnCiAXzJSCKCtAKtLFcSlGZmlSghAFgQrmd3IUDRnpAXEY7nQ5AImpUShJCAQCk0QA6gG8LuD5vQrMhWWUbqJCWylQOWgtQ0LEaVtA5d7X5odLQYxJM0J7wZQkAABkkZRq1S8VfxKWbmOjq1FGrpQ2irA4nuzlnBT7s5B0cFgNTBNM5KkhgK0TZnLgXsXB944pycezB/sxwdE5LpAQZSgpSgoqWrKkUCTZ6u1/YRZ2gmqov+ipLZgxIUQzOqpIezDbWMfBuIHBrzKBIUz6ZXSQXdNwK0pA/H8WTMKxLWO7UvOzOM2mYqo9B8tmh58ynxU+xK2VHGDP/puGelS1BqA9bPWCeDWli3MSAGKXq7ChB2vW0c7isQszQlT5gGoGSxAIIy000+8GcHiEoOZKi4cn1DEkEedfpHnyqtlEaMVKzODlNiEvqABRmvWkD5yxlSkVYin0uz13aKZ2OKSy6EmzZTvQiwsa+sZcTPUsggqcEUNKEP5DS7Qqg1phcgpMUzZfMAgjaz/uKGMs9SVc0xIDUBfWh+FyTb8tXJnKTyq1rVRcAskjy+VDFmIwoKTM+EuFdABq5fUV1+UaMd6M2VIQpfMCnLsWAs6gKX1qIvlZElwSkjxOfiDVT5jb6xhlKSycxLJHK6RkbSoubXantEps5KfEAof7SzX1rD1YEFJfEACCtRyncXNGsOat66RXisQpSicwyl+ZwU3yihbKRSh84CmaxKk0DuQ1R1qX9ekVTcUK5avd99DU1d4CgFO9BoLvzBnDVAdmqA/WNRdIcNV63OjgAhgBem0BMDcAgCyTTWugrcwTGLKQGS7vVJ1ucz2SS2/TaDKNBQp03IocoLu9yqlGBszk21zbRfPnVIyliAamhdq0enUbRTLQgYUrRmzBSXBAdRd3SHf4SOgJFr4UcTUsgsGNG0YGg8vzy6XxpK6/kKkH8NiS+VRUAbMAGcuRap6GLcdiUmWpKlBhUG4DWLUO4Z2faB2BCZhBchhUNtvvpGXE8QV3igQAkFlOPSpdiX1+sc6hctDNsHYIgKNspqwLegYlvfSLl4glJaouz7+cV8Tm93VuVVQwar7iMeH5uYqUH1Bc38392j0E7VkmjTIxJIZgRbMGprdoO8M7ST5JYEkFgbtQgudTs5elKQCC015ySHrY08j1MT4dJBU6VEkWejjZ9TBi2ugNHa/xSh8ZS9WdmerVc6woAz5iwov3b/8ABP8A+YUeh7i8/n8kcQjgO1wTLTLmyUTCOUFRSnlUAbVLkbkQJ4jj6BaJWUFVwHC2cJFKKKXYUJiOMxSZ80ZkJDAuAwYGpyhudnetKlqGNOClIQhwnMxcEhiXLEh01oH9AWEed6j1XttxGjGwKriQmZUS3Upi40Dc29FdAGjYOBqIGYkAuVMQWGoNBpVoJ90lRziWCW8Zd6jW76Bopm8UKSQEiz1IqwelnqbDR9o4Jepb/wDJRRSMM7sqGBllJUAxCgwIbRunmX1iibg1olrSQQ9A5KR4vEEhnLJZ/vG2fiJoFEEaUrsLBwfMRYrEJCQmYHpVLsTqK7Mx394Xj9TyLt2M0vAL4dgJQYr8YN3cbC5rrU+8aJ0yWDQNlPJlYAC4yhNvTc7xGZyh5ZAzEOSpObLqHJ/GEZu6BGuZxcpIfbKa63f4rx0S5b3YMmtI1zFhRohxXNUnlLMK3Yg+0JctTpmOwAIBLAsmjZjVzbekRxWIlKSoBQCjqP7kuxGpGl6wOVPUMqaZiwDE5yqrOkjNr0EJm2KwjiMdkuXS1VBSnUrZJ1ZrkQPxeMKSkoSUoFRSji5rcjV4KfwEpBaYoryc2TKOZwQKgkgEB73EQ/miCHWcoRQZcrlx4QLCl7NpCppLQEaVomzEJUEsogOGKWFXJBoB1eu1YkhakpyuCHBuHO4UmjuAWLs1npGWcpZpLBmZyxctoDpQBjQM4vCw0mYkvMqwoljW5NuYu3qSdKxNoei+eUrSoqQAAAAp2Oho79PaIhICR8FinRz5O5ZgKvFUxAmPMQXJNUqyigfQnLmAJLnoTaM2JXMKzyFeWpIBULWdNw36wu3oxfiMCtQJOocslRJOjDQW9zSNSZmYJC5YcAAgnmPWhuS9ntAhM5acpBZnLKcN1qBtatou/jVqAB7upzAAkUZq1OYH9IpTrHX/AEBdiJDKHdtVgksBdr1ah1eMU7EZiXf/AJBmocrtrU6dN4JhX9ILC+d6oykFKR/bSm7uNXEYpMtSgSkOQGyhypt6C36xVpR7MUjEpblRmcBz50J8q2r5w6sOnMMujFw7j3F/8RokcMBY5j4qgjlSH+Ihql7fJ4LYvhXLyZSaUJ2N9jR9qxJzSYUgalip84TUEgg6AsARY1eFLkFK9DlZiCFGpe9DQmF/JJhUSpiFaUdizkNcUsNoeXMYkgEF2Y2oLl9XA0htY6fY9m+dhCA+ZRLsRQ3dy6tbU6XgGqQVrcHK+qWABYCrFrhvODEzFi4oWemqgeni8rwFxGIdRUhKur1OZ7gHwgBy17Vg8WQAiZqUqCS+bKxL0azU9/aIqQsqJzdHdyQOr10itHFSChJzlRSKpD3/ALgPFUW+0T4iwmAgCoB1AKjtrXrV421ryFmTF4czEjnGVKnL0fbVtWjKZ4ysHAGwApqxPpXygoKivKTTrQ2LxkmBJBdQyvcPoRfSOnjnapi2KRZxW3xP7nSNGHx1k5Ui9Wq5DM/lGH+EDApWLUBBD5WFGjaiYoBwAXsaCrWIOsU/QLOu4d2cEyUlbqGZy3eKpU0/0j9YeOYl4wtzIL63H6Q0W9xeUSwkFcdi3TnTMIUWckJowAGYhIcsGcvraMc5SZgZWYWKVOAC2z2qw9fcDisakKZehYtUgCrlxzHzgvwzFpSGJzoLFRYhkmxBSaVOoEeS05POQyCKMDNCXSoKTRquqv8AtZqj5dBSjFyfhmFi5DKAVStcpNOWu/tGzDyOVQQOUC6Vr5qqJFEmZUmwVpQuI58YNEyYCAMwcTACtgpJKalbvbo2u0I4LsLZGRPUqaQleQIIDKqo0uAkM1qHfpTcvCTVJAM3MkfAApQJNiQk2Bep2FA8LiGGKUBKJSSg8pys6VaPV1M4L0veIcNUrugpfUukpcuWDswDUNWNBCpZbRrMWI4YtAAQUTJoXmZVEsQXCUKIdTtUPAnF8QKVKKlErcgjIWQaipBZ20AesdXxNUpUsKROWtecEDmykHwgBRY3HMWAY7Vxfy2YoHvAJpflT3hJdKi9VoZJA1ZtI6pyxdSr/Qpi4YEZgvkqCokZkqBoSAFUyga76xlxYEtYz94lVcqnBOUgGrMpw5pqIMSZKSVOFqDOUJPM4HxDvHmFydg0CZ0g5FKQVImAsELCUBIpQAg1q2Z663iedsUyy5K5yssvMo1JKiaCgfXpfcB4JK7NzkB1MCCMqaEqLsAmhzHp02jNhpMxIzKmpSMwcJOUk9UChbN5taJ8a7QTc4ZSwk+F1GrWLb103h222khkHFYsIASpaVLBcsmjioAUkUUC42roKRXxLikxSP6ZSk5QQ7E5gQ7BqJ+dOkAOE8WS+VSEqzFyT+h+GxsNax0HDJwnhSQhI2SZge1gBlI1rV284lKOO6D2D/4YsVTphSlZdRCaE6UAY3v11iyfxhTf00qWhA8RAdOlQk1ANXjJjsBMH+o5axzOKObgnr5VjPI7QTJIypSggWdNWygeIMfz0h1DJWtjUVnialOVVJrskkHYUJ+8PgEsUkl1HRqB/MNCHEe9qUgqYVS4uaUdo3YbA84C5bvYhdhdxo/n8jDP4+KBVm3hwJcZFlWapcgMDqczXew1gjg8MlwkBplSOYOWUbV+d9LwOncMWhWaWpDsXSCvzZJzF6eVrRbgMSuScxSl2CStRNAasPXUNCaYaNWK4YkTFFZPmQWDsLsC+gqbRZhBlUkKXRmADbato2n2jHxIrnBBWU/0xypLjlUQaORq2t94dOJDMVMBsQG0Y7EMb7wskvAQvisGCjMklwCUkMzlJAd6XPTWABQsljmDFjW3vQjypByROVlJRzEfDYkfUisVzMqudmJYEEAgh75iKH7ARO2jAiYSDQgEaKDe2iotE1KkqKtdBfTWCiZaCWzJNKoVRnqWfX8o8D8VgAhY5nB3cFvt5RSE/AGDl8MSpRUkc7BnOwYUpFcqYVnMsD4U01KWDvUaAfaN0nGJDhPMBQhqg6hqnL9+sVzpCFMuWli/MASKNoPam0Vcq7NeyOJwwUMwOUjoDUDQ6Fg0Z5uDCwf6jHU1SbUcOQeto2olhSWBy3BuOlfXygZisMBLC1FyVsCCFCiQdQ4inHd6Muy7+AAbmo16V9Y1Iyf3ka3YaVZngWcSwTzbmoBDAmz+VIb+OJSKh7UDN7RXY0gpMxKXq7+n3EKBsmSopBqfWHhrQyiwl/L18ypsrkTRhcVYqJTo2gs3UtGWtJASQRpQkZSw1D9b3jZgeJqR8NAaZy5JALsAQ3K93f1japaSUmXLQHJepZma1ienURyPZFIswKylCgUjLUXCSaab61DUi2XhiEheYKIfxKYWIPMW2L6U98QxCCQMwCT/AHB2cVc7OdOmsPxDhomVMxZygKSAC4ZWWhF/Ip03MTlFPsLTN06eEAZ1JBI0apc8tX2/xAo4zMWYAWADMPtAubjB4iCo1ANAzB6GgG71+08PPYc1DdxWjPcm0LHixFDKpKNkvagBYq1AOr19IaRjFAFBSkixfxGppsb+kDZcwPVdDUOaVJo5q7iLVzy972FdLAnfzhHBvsxcvu5RH9M6VXlGtCSaAhjTeLVZZwUAcqi4C061LCosXFh6xUjFhQAWKPq5LvuKi36xZ3qbhAdJZ35S5LnZ3eohXHZqAvFk9ygpAK1qDhTeHRWU33Zy1RTfmZOAXNUSkOAa3o97UA6x203h4xEtYzMsKG4Yau9Tctt0ihfCkyJZSqZmOzBJ1cEh9mYdax0w5MVXkajlxLEuYliC/R2IB/aFw7iZdwWIL0OWotXTzizuk97V3YsDVwxP0e8Vy8MnM6fzYnaL6rYVoKyu009vHmbUsq3n6+5gVPWSsuPxhWCkrs8S39VABGYPTS1W+UZ+IcNUhZJDoNAoWfZ9DSxhIOC6GByd005Xp5iCPD1rmLCSokJBKQSWHmSeUdXYRjy8pY+nQkRFKCDXeKS2Z9hxM9RoApJNA4DK5mdJd97AmK8bxEVdT5hW7aGn5vGTEYxWTKFfEd3bbYDoIFrcAHqfYN94VcdhaDqJwYk5lXYkVrr1tvF0mYFKBJCgqpe9KGr21cvGLAYwMzAGgFaer+o/SNRmoRMQkA0AJI1UQ4BtprE6fQKNCMcsKOUmnUPQVci9ReCMriKTdYzu2hJeoFSCKG3nATGK5wokEAVslVzdjzHzrTWLFYQrcJKc7UDXsQ9aG1ettYnJLyBvZq4txMlQDBKhQs7EPru/nFnD8WSUpmAKSaCzpv4TdunSMOGw6lUW4IJGpZgzNoWH5eC2D4WLFYGtetv8wXSRkZe0WEEgJUkrCluUqIdqktRmDNf5xUg5k1KSFVCkljmDsVA2Ppu0GMRh1KQqUVpUlQZKkrClJN15swDjyYxzU3BmSoSpoFS6ZwBuCCzghiNzaEi8lTewTWwwkFqkpNGU7guOt6xFfDJk2WEgpJM0qUqYpCQAEpDuo+VqxSJq0yQzLJqBUWc8u9WLfaEtaVS0E5pZMxdHqCyM1CN/Z4t6dtNtmiDpklAUQ/hJTRiksbg6il4mChSS2lv09Ing8GUTGUO8BNywcXB6NGrHcLCLJDGvxKoXauXKItLkWVDPZVh5iso/L1h4U+YEnKGIAAdzoA9usKEzQfcrRVgeGK71WYsQOQJdVXcko2D3O0H0TwHBCUlTh6DmVTwenntAzFYYyZy0AMhCiAAruzdgcxc+ep6wVkcSRy58y6EFC2WUEHMFBQo1+toy2SRkXLfNm5cpF8rkg1d7aVD6U21ysMlA5ZqqOoBKVKU4L3To7U8j1i2ZIQr/AEZiUkguhQJUTUuHL6EfjRSFLkhJXLQpZJfu3ykMOY2yOCaEaAwskMwOiYiYTLCnLqAzIVL5gdaUrd3bUbVYTBLWooWhgAwKmPvUMSd2vBzE8RkLyjOUkMco/qAl6h7hWjHQ66Z1nKk5VTSdKB0glnKczqa1AGieYpgGAMtXdqSQwcKDpD1ZnU5AqPf0ZGAISAlySTr4XLsQzfSCuH4cVpCgoqbxE0ZTGhNyk76RJK+6SXYgUoliAAeUhyXOv/L1icuXwEowyFpf4VCxLZVMCcpD2I+tItXJy5lkKWlQYICcoCKFwEgEKu4F/YRZhJqwp1JJQQlKSCClkh6tbKfL1aN2K4kmpS5obKBB+Jzr6vCOTY6WgclIDFJZxdgFUbrcNbo8V4jDCYAogtlFNHDiwLE09Hh5eJM1KlKKRlrqw1Zz4XpZ36RrQlRIIQySAa2OrhrhusP0BI5heBAUVZU0zgEPQgLGVjD8P4ISKqSCXZ7pOg8z0/SOlmISSkqIoah38n/Hh1sCxOb/AI0JB31atn0hvcdUMqemMmQiVLGUJISAS9SWBD1tWm9fOA3FcCiaQtCSFa1oQ4ZRCi4pRulLMTaUKukhiwDvqGLvcDY7aRT/AA6AlaQQsVBFA2jb3rdrRNNraA4nJy8GObWn0UnfpG/CYNJAe4PXQ/ntF0/DMosDuL1DgtG7hCHJpQHrV/FYXFC0VnPVho5v+GcnTX8+UYcdh+UMKgqNN6R3vEJCMoUwqKNaqt9tGPSAmMkpU9G8xYvt7w3Hytgo5oS3S4Z6O/tGvhKMyiVMEoBUTY6t+saV8Mc3qqxpt+0EJfCUpllDnmYEgHQv7UPvHSpJmy2c1iS9/Fdyaa2MbuE49SSl1BVWa9LUY9flG9XZdJI5izgvqGIP016xixWDVLXqCDmSsO3q1jCyxkqA1YRm4QmYpac2UrBBflqS4VsXb2jfw+erOwQ+UKo5JOUO3yP7RhlFak1DpKQHBuXdyLEGntGyRJLgPl61BDM1U3FxeOfaWzJF+H46MzJUtGYtky1FLtUHZulRE+KcQStKAQ6i7OlLHR7Oku1m1veLU8M7xRKxzbm7sWBIY67xZK4QhKszVa5qHIux6xKovYxy8xLy1IIbMOXQO7hQantvDFS0yZQWST/WJL7ZAPwx0mP4F3hGQilAmgvU1MVTuBLSlIYkoKwQa+IpV9o7eKSqx1FVoFYGcrL0YE6M+0FMZJWtLoUCmlCzodvCXqCxiMnhJJJolTUp1BDEeVokpaAssFS1hIckMhbAuKa2PrEJtZJoV6MsvCBQdnfUKLfKFGyTiklL5AeoJANWtlpChXKROmFe13CUiZ3xUmW5GYl6l2Hy3gTw6SErzEvUhw+xIDm7ljBftR2gRMlJABBUAdzb/wCtaVqIGcJwk5SFLmPlNUuKiw0sMo9a01jqktjUrNv8NmUkihSc2YMDRj4bMWbyiXEe0IkkJo9VBJOUGpDJJsS71pFqsMqWzqHMWBAIJ9xb7Rg4pwZM05lJzBmIqXCXVSo16761hHKnsDQOSmROC5ktBRMJNc2YOXHK9HPVOopV4bDqnEMZtEpUDLXRTBmIAYAMWuIMcN4XLCEnKZSiHyjMUpUwJbMSdAHsXimZhl5yGOU/2gb1Fbf59YyNRiwE4BwSWU9UkgM/hd+bmFKA3vQRplcNVKm5gleRThytClsBmoQH0LVq0OrgKiSRysXS10szEDcANBXDS1FJ/v8AC5DPpmITSuw/QRCS3aDWjnVYOYUJUSQxcghiPhGrCkS4djEhZITlKAzkqA0ukEbV06bmSFu3dl+gZJerVoaHd3HtXK7PnMVVrpatLV6EQ8fpmVmfEIUApSakUYpTlALirAc5bS732twkolJLEhmCXSlixBoWJqLB7PrHQcIxfdypklIDO7PQWBBodK30eMsvhKQSoqUTYvUmx8XntTpDzhS0x8QVjuEKUlwXUBa5p19/l5wLM1cs84KasHAJpdnPo4e8dRJACr7vfWxf2FNovTIkKZ0gm9QAL1L+RhYRbdM0Yb7AvDznSGSz/C5ByigLa1Om4LCNeH4WvIRkYElqVD1ZLs58qltYJYHhCPEhDkeEOpg6i7Job7tcUgsJRWD3iPhYZUqLVBerN4dIouC+x8TjzhADpRk/UCsQxWDkoUFAJFi4UczVYn3Nmg7xbhOdJLLURUHIX5X8Q+IPtWnxUEZJvBMyRmJsGYli37vTrWElwyTvwK4swYrCy5qQCrLUVBD62eguIZfABOJKVMRp/cwIoflBvCcLlS0kBCS1eYk6dA8WYeRLADJyj/br6klrQ6gNijjJuHypQTynMxfoaEDyFhE5UtQc5c2U+gD1byGp/WnWY7hiJhIIdKr/AFq3XWM8/gSJMorkqUpQd05dSCQ1TRwRV73h42tEnDZz0xDAEqDE1qxdizA0Y7fOM/EZRCEqvzKD7P8AS0bZspZI5C5ocwBoL7nU2gjh8O903LM37fn1zaRkmnZz8nAuGAcG9nSWoR1/PLcrCZksNKMX+cGJfCakDRnDVZRIHzB+W4ijH4UyiXlq8216tAtl00tmHCrWgsspNgG6MBDKnkqo5YO1XjHieLpFwE9G0bTSGwmOSpbg5nFUkKCnIByspswqevnCY+aISewzKnVo/T6xtViAUmlX1fYC/pA+TLVUldGtS9y4d2doUmaS9HuPVwwZ+vy6wYto14l0sJU9LdA7ah/X6RnxPDsxchJLZXKaswYAitHMaJZUmh9aMKsbdKh41rSVJdNSLAlvOJ4mBQ4LM+EgDQUOta+cKCSc7eBXpl+4+kKD8vsOiWNwIINAS7inoX+RgTMSoKKXypACUgPWpIJ8nA9I2YZK0qdwoVBB2Y/rA7G4hRIDUCqbhz86kxdSTikBSVBNKVJoSVtYEAgXLdSN42BdG/PpGHBKUWNQxtf3gklIPwvo7RGabJuVk0nlBpUkeoA2HURETYv7sd2lmHMdbUTEZeGCjVRHp0+0I4i0Q75NaH2/Nommcm8XIwSR8R00/eLZeBQf/wCg9Ut03jKDClIxy5wvEJuMAsDUsbOxofvBZPCAfjT6Afe8WTOz6Tq//X94ePHLuhkpHPSgXBYBwKAhhzOBTpcj+4xqyk1JF6eWj/KDEvgY3H/mH/kSdVdaJh5Rm9JFG5MEplOc1LN7P94mJY2DQT/lba/R4qPCv94by/eJ+1MXCYPUtT0cC/oHLDq/1iz+YqH621Pk8b08NSzFeb8+cTTwJB8QPpl+0VjHkWhvnRjTjSJbnM5UQxJNGBNH3MYFTuhOv6e8H/5En+5XqE/KIq4MDqf/ADDSjN/2K1NgmWUgcqyouKM2UEEm59KRYkA2NoII7OJ3Pt+sWHgCN1fL7QntyD8m9gsijuPzeIZjZtv197wYl9n0alZ8yPtGlPBpex9zDrjfg1M5sygzO3Q0/V4pGCbwqV/619XpHYy+Fy02SPrFycMkWA9hDPgb7oyv7OOl4eb/ALlej6u1o1Jwc0jwn6UjqgkRIJii4fAcjj//AIuSQTKQ7uCQkEdaViaexgJByIB3qTZo60vDRvYiDRzX/wAQDMcrbM4r6wldkEEupiabh2sDWsdJDvB9mJgCns2lmem32pFkjs+lNn94MFbRWrEAagRvbih034MP8oGyv/UKNnfj8MNBxiNbOMlMdPl7Q/cpNAa7to8QSsjrYaN+8PNnZtDajdPoPvHl7XRyYliJbChFL6Bx+GLJk1tfT0ikAuwS+oapY7Fq/vGwcOmKsgB9aAt+phkpMKg34M5D/a1PKGASWsPlGuX2fmVqAC+p1HQRrT2dBDFXsB9YouOQ3tswZ2Icj8+sPLu2/wCa3gvJ4ChN3Ma5fDECyRDx4H5GUF5ASJBFyLwUwqA2/kot7PG1ODQPhT7RamWBYRePHQ/xXRUJY1+sSSgf4i0Jh4rRrKijpDiTFmaGC4JrYwk9YfuBCzGHCYOgWxu5Ah8oiQTDRqBYhDvDZoYrjGJGE0Q7zpDFfWBaDRY0LNFWZ+sLIfKNf0GizPDGbEO46w2U6H5RrZqRPPD5hFQQrcRIIUI1s1IsEOYilZ1EIp/PwwwoyldIzzpYItF6kdYpmoBFYSQ8TJ/C/wC9vzyhRb3aYUKVtmbD8NQjSp3r9bekapeGAsItcQs8DFIn+g4ldIkBFZmbQ+eGtI1MtH5aHeKQqHCTGsFFmeFniOQ7wskG2akP3kJzEgIdo1MGiGWJBEO8LPBpA2IJh4r7yGM2BaDTLc0RJioz9ojUwMgqJNUxtXiIxXpEYitYhbY6ii4rhgqMvdnQxbLB1Ea7NVF4UdomE7wyAIcqAh1/kRkwRC7wRQUE6xJssHJgpEyh7w6UgWitKiYmIKAyYlwxERMPWCAfLECImHhzMjUYoIiM2T5j1jQVDaFQwMRsjEEmHi5QG/yMKFxHszKMJMNChBvBOEi8PCjAL4eHhRQRiiQEKFBFY5ipRh4UBmRUqGTChRMoPMMVCFCgDIkIdUKFACUk1hkwoUYY3Sk8sSaFCixzmadEZBvChQrKeDUi0MIUKD4JoeEDDwoYzL0iKjeFChxBiYaFCgMIlWiA/SFChRkVgQ0KFEh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3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6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6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Iepriekšējo gadu brīvprātīgais darbs</a:t>
            </a:r>
            <a:endParaRPr lang="lv-LV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549275"/>
            <a:ext cx="4140200" cy="5699125"/>
          </a:xfrm>
        </p:spPr>
        <p:txBody>
          <a:bodyPr/>
          <a:lstStyle/>
          <a:p>
            <a:r>
              <a:rPr lang="lv-LV" sz="2800" smtClean="0"/>
              <a:t>Kluba ietvaros katru gadu tiek rīkota akcija “Ziemassvētku rūķīši”-mēs dāvinām prieku un dāvanas kaut kādai cilvēku grupai, piemēram, pagājušajā gadā mēs apsveicam bērnus no rehabilitācijas centra “Mūsmājas”. Kopā ar bērniem gājām rotaļas, spēlējām, zīmējām.</a:t>
            </a:r>
          </a:p>
        </p:txBody>
      </p:sp>
      <p:pic>
        <p:nvPicPr>
          <p:cNvPr id="5" name="Содержимое 4" descr="DSCF584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11960" y="2276872"/>
            <a:ext cx="4932040" cy="4248472"/>
          </a:xfrm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94 0.1338 C 0.11614 0.11852 0.13663 0.13704 0.1158 0.12315 C 0.10399 0.11528 0.09323 0.10579 0.08021 0.10162 C 0.0776 0.09074 0.06979 0.08774 0.06423 0.07801 C 0.05781 0.06667 0.05052 0.06158 0.04149 0.0544 C 0.03246 0.04723 0.02604 0.0382 0.0158 0.03496 C -0.0033 0.01505 0.01892 0.03542 -0.00191 0.02431 C -0.00452 0.02292 -0.00608 0.01968 -0.00851 0.01783 C -0.0099 0.01667 -0.01163 0.01644 -0.0132 0.01574 C -0.02587 0.00348 -0.02014 0.00672 -0.02934 0.00278 C -0.0349 -0.00463 -0.03785 -0.00763 -0.04549 -0.01018 C -0.05313 -0.02037 -0.06215 -0.025 -0.07136 -0.03171 C -0.07795 -0.03657 -0.0842 -0.04328 -0.09063 -0.04884 C -0.09445 -0.05208 -0.09931 -0.05301 -0.10365 -0.05532 C -0.11094 -0.06504 -0.11823 -0.07384 -0.12778 -0.07893 C -0.13594 -0.08981 -0.14393 -0.09328 -0.15365 -0.10046 C -0.16858 -0.11134 -0.15295 -0.10393 -0.16493 -0.10902 C -0.17153 -0.11504 -0.17674 -0.12083 -0.1842 -0.12407 C -0.19445 -0.13773 -0.20938 -0.14722 -0.22292 -0.15416 C -0.23993 -0.17245 -0.2592 -0.18495 -0.27292 -0.2081 C -0.275 -0.21666 -0.27622 -0.22013 -0.28264 -0.22314 C -0.28837 -0.23078 -0.29427 -0.2368 -0.30191 -0.24027 C -0.30833 -0.24606 -0.31458 -0.2493 -0.32136 -0.25532 C -0.325 -0.25856 -0.32934 -0.2574 -0.33264 -0.2618 " pathEditMode="relative" rAng="0" ptsTypes="fffffffffffffffffffffff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34218" y="2967335"/>
            <a:ext cx="747557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Paldies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par </a:t>
            </a:r>
            <a:r>
              <a:rPr lang="lv-LV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uzmanību!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173</Words>
  <Application>Microsoft Office PowerPoint</Application>
  <PresentationFormat>On-screen Show (4:3)</PresentationFormat>
  <Paragraphs>16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Constantia</vt:lpstr>
      <vt:lpstr>Arial</vt:lpstr>
      <vt:lpstr>Wingdings 2</vt:lpstr>
      <vt:lpstr>Verdana</vt:lpstr>
      <vt:lpstr>Calibri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Brīvprātīgais darbs</dc:title>
  <dc:creator>Komp</dc:creator>
  <cp:lastModifiedBy>Administrators</cp:lastModifiedBy>
  <cp:revision>38</cp:revision>
  <dcterms:created xsi:type="dcterms:W3CDTF">2012-11-11T15:43:50Z</dcterms:created>
  <dcterms:modified xsi:type="dcterms:W3CDTF">2013-02-22T09:09:59Z</dcterms:modified>
</cp:coreProperties>
</file>