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  <p:sldId id="262" r:id="rId7"/>
    <p:sldId id="269" r:id="rId8"/>
    <p:sldId id="268" r:id="rId9"/>
    <p:sldId id="263" r:id="rId10"/>
    <p:sldId id="270" r:id="rId11"/>
    <p:sldId id="267" r:id="rId12"/>
    <p:sldId id="264" r:id="rId13"/>
    <p:sldId id="265" r:id="rId14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29" autoAdjust="0"/>
  </p:normalViewPr>
  <p:slideViewPr>
    <p:cSldViewPr>
      <p:cViewPr varScale="1">
        <p:scale>
          <a:sx n="110" d="100"/>
          <a:sy n="110" d="100"/>
        </p:scale>
        <p:origin x="126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7765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613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3389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204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8392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7529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4991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531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2669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8739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3175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CAA3-72B3-42FF-A1C8-CBFF6219B5A5}" type="datetimeFigureOut">
              <a:rPr lang="lv-LV" smtClean="0"/>
              <a:t>07.03.2017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01FED-4A78-40DF-AB49-6EFA7C1638C7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Attēls 6"/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0870" y="0"/>
            <a:ext cx="10305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7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7846640" cy="1467594"/>
          </a:xfrm>
        </p:spPr>
        <p:txBody>
          <a:bodyPr/>
          <a:lstStyle/>
          <a:p>
            <a:r>
              <a:rPr lang="lv-LV" dirty="0" smtClean="0"/>
              <a:t>Modernās tehnoloģijas un bērna uzvedība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Dzintra Kozaka</a:t>
            </a:r>
          </a:p>
          <a:p>
            <a:r>
              <a:rPr lang="lv-LV" dirty="0" smtClean="0"/>
              <a:t>Cēsu novada pašvaldības </a:t>
            </a:r>
          </a:p>
          <a:p>
            <a:r>
              <a:rPr lang="lv-LV" dirty="0" smtClean="0"/>
              <a:t>Izglītības nodaļas metodiķe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023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Apkopotas 456 vecāku anketas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dirty="0" smtClean="0"/>
              <a:t>Lieto :</a:t>
            </a:r>
          </a:p>
          <a:p>
            <a:pPr marL="0" indent="0">
              <a:buNone/>
            </a:pPr>
            <a:endParaRPr lang="lv-LV" dirty="0" smtClean="0"/>
          </a:p>
          <a:p>
            <a:r>
              <a:rPr lang="lv-LV" dirty="0" smtClean="0"/>
              <a:t>Vecāku mobilo telefonu 49%</a:t>
            </a:r>
          </a:p>
          <a:p>
            <a:r>
              <a:rPr lang="lv-LV" dirty="0" smtClean="0"/>
              <a:t>Planšeti 30%</a:t>
            </a:r>
          </a:p>
          <a:p>
            <a:r>
              <a:rPr lang="lv-LV" dirty="0" smtClean="0"/>
              <a:t>Datoru 21%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 algn="ctr">
              <a:buNone/>
            </a:pPr>
            <a:r>
              <a:rPr lang="lv-LV" dirty="0" smtClean="0"/>
              <a:t>!!! Mobilais telefons-personiska lieta, kā soma, kabata, maks. Vai dodama bērniem?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89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Spriedzi ģimenē rada..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..tas, ka ir viens dators, planšete. Cīņa par to notiek </a:t>
            </a:r>
          </a:p>
          <a:p>
            <a:r>
              <a:rPr lang="lv-LV" dirty="0" smtClean="0"/>
              <a:t>Ļoti bieži 2%</a:t>
            </a:r>
          </a:p>
          <a:p>
            <a:r>
              <a:rPr lang="lv-LV" dirty="0" smtClean="0"/>
              <a:t>Reti 23%</a:t>
            </a:r>
          </a:p>
          <a:p>
            <a:r>
              <a:rPr lang="lv-LV" dirty="0" smtClean="0"/>
              <a:t>Nekad 72%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94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Ko bērns dara tehnoloģijās? 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lv-LV" dirty="0" smtClean="0"/>
          </a:p>
          <a:p>
            <a:r>
              <a:rPr lang="lv-LV" dirty="0" smtClean="0"/>
              <a:t>Skatās multfilmas 31%</a:t>
            </a:r>
          </a:p>
          <a:p>
            <a:r>
              <a:rPr lang="lv-LV" dirty="0" smtClean="0"/>
              <a:t>Spēlē spēles 26%</a:t>
            </a:r>
          </a:p>
          <a:p>
            <a:r>
              <a:rPr lang="lv-LV" dirty="0" smtClean="0"/>
              <a:t>Skatās bildes 20%</a:t>
            </a:r>
          </a:p>
          <a:p>
            <a:r>
              <a:rPr lang="lv-LV" dirty="0" smtClean="0"/>
              <a:t>Mācās 23%</a:t>
            </a:r>
          </a:p>
          <a:p>
            <a:r>
              <a:rPr lang="lv-LV" dirty="0" smtClean="0"/>
              <a:t>Darbojas sociālajos tīklos 1% 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!!! Šajā pētījumā 1%=23</a:t>
            </a:r>
            <a:r>
              <a:rPr lang="lv-LV" dirty="0"/>
              <a:t> </a:t>
            </a:r>
            <a:r>
              <a:rPr lang="lv-LV" dirty="0" smtClean="0"/>
              <a:t>bērnu. Daudz vai maz?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64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Pie tehnoloģijām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v-LV" dirty="0" smtClean="0"/>
              <a:t>Katru dienu 52%</a:t>
            </a:r>
          </a:p>
          <a:p>
            <a:r>
              <a:rPr lang="lv-LV" dirty="0" smtClean="0"/>
              <a:t>Līdz 15 </a:t>
            </a:r>
            <a:r>
              <a:rPr lang="lv-LV" dirty="0" err="1" smtClean="0"/>
              <a:t>minutēm</a:t>
            </a:r>
            <a:r>
              <a:rPr lang="lv-LV" dirty="0" smtClean="0"/>
              <a:t> 22%</a:t>
            </a:r>
          </a:p>
          <a:p>
            <a:r>
              <a:rPr lang="lv-LV" dirty="0" smtClean="0"/>
              <a:t>Līdz 30 minūtēm 22%</a:t>
            </a:r>
          </a:p>
          <a:p>
            <a:r>
              <a:rPr lang="lv-LV" dirty="0" smtClean="0"/>
              <a:t>Līdz 45 </a:t>
            </a:r>
            <a:r>
              <a:rPr lang="lv-LV" dirty="0" err="1" smtClean="0"/>
              <a:t>minutēm</a:t>
            </a:r>
            <a:r>
              <a:rPr lang="lv-LV" dirty="0" smtClean="0"/>
              <a:t> 24%</a:t>
            </a:r>
          </a:p>
          <a:p>
            <a:r>
              <a:rPr lang="lv-LV" dirty="0" smtClean="0"/>
              <a:t>Līdz 1 h  15%</a:t>
            </a:r>
          </a:p>
          <a:p>
            <a:r>
              <a:rPr lang="lv-LV" dirty="0" smtClean="0"/>
              <a:t>Līdz 1,5h   12%</a:t>
            </a:r>
          </a:p>
          <a:p>
            <a:r>
              <a:rPr lang="lv-LV" dirty="0" smtClean="0"/>
              <a:t>2 un vairāk h   5%</a:t>
            </a:r>
          </a:p>
          <a:p>
            <a:pPr marL="0" indent="0">
              <a:buNone/>
            </a:pPr>
            <a:r>
              <a:rPr lang="lv-LV" dirty="0" smtClean="0"/>
              <a:t>!!! </a:t>
            </a:r>
            <a:r>
              <a:rPr lang="nn-NO" dirty="0" smtClean="0"/>
              <a:t>Ministru </a:t>
            </a:r>
            <a:r>
              <a:rPr lang="nn-NO" dirty="0"/>
              <a:t>kabineta noteikumi Nr.890 no 17.09. </a:t>
            </a:r>
            <a:r>
              <a:rPr lang="nn-NO" dirty="0" smtClean="0"/>
              <a:t>2013</a:t>
            </a:r>
            <a:r>
              <a:rPr lang="lv-LV" dirty="0"/>
              <a:t>, 12. </a:t>
            </a:r>
            <a:r>
              <a:rPr lang="lv-LV" dirty="0" smtClean="0"/>
              <a:t>punkts: Elektronisko </a:t>
            </a:r>
            <a:r>
              <a:rPr lang="lv-LV" dirty="0"/>
              <a:t>saziņas līdzekļu (piemēram, televizora, datora) lietošana bērniem pieļaujama ne ilgāk par 15 minūtēm un ne biežāk kā divreiz dienā.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55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N</a:t>
            </a:r>
            <a:r>
              <a:rPr lang="lv-LV" dirty="0" smtClean="0"/>
              <a:t>oteikumi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Ir, vecāki prasa tos pildīt 50%</a:t>
            </a:r>
          </a:p>
          <a:p>
            <a:r>
              <a:rPr lang="lv-LV" dirty="0" smtClean="0"/>
              <a:t>Ir, vecāki bieži prasa tos pildīt 41%</a:t>
            </a:r>
          </a:p>
          <a:p>
            <a:r>
              <a:rPr lang="lv-LV" dirty="0" smtClean="0"/>
              <a:t>Ir, vecāki reti tos prasa pildīt 6%</a:t>
            </a:r>
          </a:p>
          <a:p>
            <a:r>
              <a:rPr lang="lv-LV" dirty="0" smtClean="0"/>
              <a:t>Nepievērš uzmanību 3%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!!! Kas notiek, ja bērni tos nepilda? Kādas metodes izmantot, lai noteikumus ievērotu?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0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Vecāki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Zina un kontrolē, ko bērns dara 64 %</a:t>
            </a:r>
          </a:p>
          <a:p>
            <a:r>
              <a:rPr lang="lv-LV" dirty="0" smtClean="0"/>
              <a:t>Cenšas atrasties blakus, darboties kopā 21%</a:t>
            </a:r>
          </a:p>
          <a:p>
            <a:r>
              <a:rPr lang="lv-LV" dirty="0" smtClean="0"/>
              <a:t>Darbojas ar brāļiem, māsām 14 %</a:t>
            </a:r>
          </a:p>
          <a:p>
            <a:r>
              <a:rPr lang="lv-LV" dirty="0" smtClean="0"/>
              <a:t>Neseko bērnu izvēlei 1%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!!! Vai vecāki zina, ko skatās brāļi un māsas? </a:t>
            </a:r>
            <a:endParaRPr lang="lv-LV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03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Novērotas reakcijas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dirty="0" smtClean="0"/>
              <a:t>Vaigi sārti  14 %</a:t>
            </a:r>
          </a:p>
          <a:p>
            <a:r>
              <a:rPr lang="lv-LV" dirty="0" smtClean="0"/>
              <a:t>Rokas sasvīdušas 9%</a:t>
            </a:r>
          </a:p>
          <a:p>
            <a:r>
              <a:rPr lang="lv-LV" dirty="0" smtClean="0"/>
              <a:t>Atlikts tualetes apmeklējums 28%</a:t>
            </a:r>
          </a:p>
          <a:p>
            <a:r>
              <a:rPr lang="lv-LV" dirty="0" smtClean="0"/>
              <a:t>Sarunājas ar datorā redzamo 25%</a:t>
            </a:r>
          </a:p>
          <a:p>
            <a:r>
              <a:rPr lang="lv-LV" dirty="0" smtClean="0"/>
              <a:t>Nereaģē uz apkārt notiekošo 44 %</a:t>
            </a:r>
          </a:p>
          <a:p>
            <a:r>
              <a:rPr lang="lv-LV" dirty="0" smtClean="0"/>
              <a:t>Nav laika normāli </a:t>
            </a:r>
            <a:r>
              <a:rPr lang="lv-LV" dirty="0" err="1" smtClean="0"/>
              <a:t>paēst,steidzas</a:t>
            </a:r>
            <a:r>
              <a:rPr lang="lv-LV" dirty="0" smtClean="0"/>
              <a:t>, nervozē 24 %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!!! Vai zinām </a:t>
            </a:r>
            <a:r>
              <a:rPr lang="lv-LV" dirty="0" err="1" smtClean="0"/>
              <a:t>datoratkarības</a:t>
            </a:r>
            <a:r>
              <a:rPr lang="lv-LV" dirty="0" smtClean="0"/>
              <a:t> pazīmes?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98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Kad būšana pie tehnoloģijām pārtraucama, bērns 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lv-LV" dirty="0" smtClean="0"/>
          </a:p>
          <a:p>
            <a:r>
              <a:rPr lang="lv-LV" dirty="0" smtClean="0"/>
              <a:t>Pārtrauc bez ierunām 64 %</a:t>
            </a:r>
          </a:p>
          <a:p>
            <a:r>
              <a:rPr lang="lv-LV" dirty="0" smtClean="0"/>
              <a:t>Cenšas izlūgties vēl laiku 21%</a:t>
            </a:r>
          </a:p>
          <a:p>
            <a:r>
              <a:rPr lang="lv-LV" dirty="0" smtClean="0"/>
              <a:t>«nedzird», nereaģē, turpina spēlēt 14 %</a:t>
            </a:r>
          </a:p>
          <a:p>
            <a:r>
              <a:rPr lang="lv-LV" dirty="0" smtClean="0"/>
              <a:t>Ir dusmīgs, neapmierināts 1%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 algn="ctr">
              <a:buNone/>
            </a:pPr>
            <a:r>
              <a:rPr lang="lv-LV" dirty="0" smtClean="0"/>
              <a:t>!!! Ko tu darīsi, kad es Tev teikšu, ka jāpārtrauc spēlēt vai skatīties?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77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 «</a:t>
            </a:r>
            <a:r>
              <a:rPr lang="en-US" dirty="0" err="1"/>
              <a:t>nopelniem</a:t>
            </a:r>
            <a:r>
              <a:rPr lang="en-US" dirty="0"/>
              <a:t>» </a:t>
            </a:r>
            <a:r>
              <a:rPr lang="en-US" dirty="0" err="1"/>
              <a:t>laiku</a:t>
            </a:r>
            <a:r>
              <a:rPr lang="en-US" dirty="0"/>
              <a:t> </a:t>
            </a:r>
            <a:r>
              <a:rPr lang="en-US" dirty="0" err="1"/>
              <a:t>pagarina</a:t>
            </a:r>
            <a:endParaRPr lang="en-US" dirty="0"/>
          </a:p>
        </p:txBody>
      </p:sp>
      <p:sp>
        <p:nvSpPr>
          <p:cNvPr id="4" name="Satura vietturis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dirty="0" smtClean="0"/>
              <a:t>Nekad 28 %</a:t>
            </a:r>
            <a:endParaRPr lang="lv-LV" dirty="0"/>
          </a:p>
          <a:p>
            <a:r>
              <a:rPr lang="lv-LV" dirty="0" smtClean="0"/>
              <a:t>Dažreiz 63%</a:t>
            </a:r>
            <a:endParaRPr lang="lv-LV" dirty="0"/>
          </a:p>
          <a:p>
            <a:r>
              <a:rPr lang="lv-LV" dirty="0"/>
              <a:t>Pieļauj, lai stimulētu </a:t>
            </a:r>
            <a:r>
              <a:rPr lang="lv-LV" dirty="0" smtClean="0"/>
              <a:t>mācīties 9%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!!! Kādas  ir konsekvences?</a:t>
            </a:r>
          </a:p>
          <a:p>
            <a:pPr marL="0" indent="0">
              <a:buNone/>
            </a:pPr>
            <a:r>
              <a:rPr lang="lv-LV" dirty="0" smtClean="0"/>
              <a:t>!!! Par ko apbalvojam un kāda ir balva?</a:t>
            </a:r>
          </a:p>
          <a:p>
            <a:pPr marL="0" indent="0">
              <a:buNone/>
            </a:pPr>
            <a:r>
              <a:rPr lang="lv-LV" dirty="0" smtClean="0"/>
              <a:t>!!! Bērna attīstībai vairāk vajadzīgs «Riču-</a:t>
            </a:r>
            <a:r>
              <a:rPr lang="lv-LV" dirty="0" err="1" smtClean="0"/>
              <a:t>račs</a:t>
            </a:r>
            <a:r>
              <a:rPr lang="lv-LV" dirty="0" smtClean="0"/>
              <a:t>» kopā ar jums uz paklāja, ne spēle datorā…</a:t>
            </a:r>
            <a:endParaRPr lang="lv-LV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972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Datoratkarības</a:t>
            </a:r>
            <a:r>
              <a:rPr lang="lv-LV" dirty="0" smtClean="0"/>
              <a:t> pazīmes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dirty="0" smtClean="0"/>
              <a:t>Bērniem 109 </a:t>
            </a:r>
          </a:p>
          <a:p>
            <a:r>
              <a:rPr lang="lv-LV" dirty="0" smtClean="0"/>
              <a:t>Vecākiem 14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513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400" dirty="0" smtClean="0"/>
              <a:t>Nepūlies </a:t>
            </a:r>
            <a:r>
              <a:rPr lang="lv-LV" sz="4400" dirty="0"/>
              <a:t>mācīt un audzināt </a:t>
            </a:r>
            <a:endParaRPr lang="lv-LV" sz="4400" dirty="0" smtClean="0"/>
          </a:p>
          <a:p>
            <a:pPr marL="0" indent="0" algn="ctr">
              <a:buNone/>
            </a:pPr>
            <a:r>
              <a:rPr lang="lv-LV" sz="4400" dirty="0" smtClean="0"/>
              <a:t> </a:t>
            </a:r>
            <a:r>
              <a:rPr lang="lv-LV" sz="4400" dirty="0"/>
              <a:t>savu bērnu</a:t>
            </a:r>
            <a:r>
              <a:rPr lang="lv-LV" sz="4400" dirty="0" smtClean="0"/>
              <a:t>. </a:t>
            </a:r>
            <a:endParaRPr lang="lv-LV" sz="4400" dirty="0"/>
          </a:p>
          <a:p>
            <a:pPr marL="0" indent="0" algn="ctr">
              <a:buNone/>
            </a:pPr>
            <a:r>
              <a:rPr lang="lv-LV" sz="4400" dirty="0"/>
              <a:t>Viņš tik un tā izaugs tāds, kā Tu</a:t>
            </a:r>
            <a:r>
              <a:rPr lang="lv-LV" sz="4400" dirty="0" smtClean="0"/>
              <a:t>. </a:t>
            </a:r>
            <a:endParaRPr lang="lv-LV" sz="4400" dirty="0"/>
          </a:p>
          <a:p>
            <a:pPr marL="0" indent="0" algn="ctr">
              <a:buNone/>
            </a:pPr>
            <a:r>
              <a:rPr lang="lv-LV" sz="4400" dirty="0"/>
              <a:t>Māci un audzini sevi.</a:t>
            </a:r>
          </a:p>
        </p:txBody>
      </p:sp>
    </p:spTree>
    <p:extLst>
      <p:ext uri="{BB962C8B-B14F-4D97-AF65-F5344CB8AC3E}">
        <p14:creationId xmlns:p14="http://schemas.microsoft.com/office/powerpoint/2010/main" val="178418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lv-LV" sz="5400" b="1" dirty="0" smtClean="0">
                <a:solidFill>
                  <a:srgbClr val="00B050"/>
                </a:solidFill>
              </a:rPr>
              <a:t>Esiet veseli, esiet priecīgi !</a:t>
            </a:r>
          </a:p>
          <a:p>
            <a:pPr marL="0" indent="0" algn="ctr">
              <a:buNone/>
            </a:pPr>
            <a:r>
              <a:rPr lang="lv-LV" sz="5400" b="1" dirty="0" smtClean="0">
                <a:solidFill>
                  <a:srgbClr val="00B050"/>
                </a:solidFill>
              </a:rPr>
              <a:t>Lai bērns ir laimīgs darbojoties kopā ar vecākiem, ne </a:t>
            </a:r>
            <a:r>
              <a:rPr lang="lv-LV" sz="5400" b="1" smtClean="0">
                <a:solidFill>
                  <a:srgbClr val="00B050"/>
                </a:solidFill>
              </a:rPr>
              <a:t>dzīvojot tehnoloģijās!</a:t>
            </a:r>
          </a:p>
          <a:p>
            <a:pPr marL="0" indent="0" algn="ctr">
              <a:buNone/>
            </a:pPr>
            <a:r>
              <a:rPr lang="lv-LV" sz="5400" b="1" smtClean="0">
                <a:solidFill>
                  <a:srgbClr val="00B050"/>
                </a:solidFill>
              </a:rPr>
              <a:t> </a:t>
            </a:r>
            <a:endParaRPr lang="lv-LV" sz="5400" b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lv-LV" sz="5400" b="1" dirty="0" smtClean="0">
                <a:solidFill>
                  <a:srgbClr val="00B050"/>
                </a:solidFill>
              </a:rPr>
              <a:t>Paldies par uzmanību!</a:t>
            </a:r>
            <a:endParaRPr lang="en-US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89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4796</TotalTime>
  <Words>469</Words>
  <Application>Microsoft Office PowerPoint</Application>
  <PresentationFormat>On-screen Show (4:3)</PresentationFormat>
  <Paragraphs>87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tēma</vt:lpstr>
      <vt:lpstr>Modernās tehnoloģijas un bērna uzvedība</vt:lpstr>
      <vt:lpstr>Apkopotas 456 vecāku anketas</vt:lpstr>
      <vt:lpstr>Spriedzi ģimenē rada..</vt:lpstr>
      <vt:lpstr>Ko bērns dara tehnoloģijās? </vt:lpstr>
      <vt:lpstr>Pie tehnoloģijām</vt:lpstr>
      <vt:lpstr>Noteikumi</vt:lpstr>
      <vt:lpstr>Vecāki</vt:lpstr>
      <vt:lpstr>Novērotas reakcijas</vt:lpstr>
      <vt:lpstr>Kad būšana pie tehnoloģijām pārtraucama, bērns </vt:lpstr>
      <vt:lpstr>Par «nopelniem» laiku pagarina</vt:lpstr>
      <vt:lpstr>Datoratkarības pazīmes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dzintra.kozaka</dc:creator>
  <cp:lastModifiedBy>Taivo Trams</cp:lastModifiedBy>
  <cp:revision>13</cp:revision>
  <dcterms:created xsi:type="dcterms:W3CDTF">2014-10-28T09:34:12Z</dcterms:created>
  <dcterms:modified xsi:type="dcterms:W3CDTF">2017-03-07T09:15:52Z</dcterms:modified>
</cp:coreProperties>
</file>