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6" r:id="rId6"/>
    <p:sldId id="261" r:id="rId7"/>
    <p:sldId id="262" r:id="rId8"/>
    <p:sldId id="264" r:id="rId9"/>
    <p:sldId id="265" r:id="rId10"/>
    <p:sldId id="267" r:id="rId11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06EB42ED-71E4-4476-B0D9-9A764BB5EC03}">
          <p14:sldIdLst>
            <p14:sldId id="256"/>
            <p14:sldId id="257"/>
            <p14:sldId id="258"/>
            <p14:sldId id="259"/>
            <p14:sldId id="266"/>
            <p14:sldId id="261"/>
            <p14:sldId id="262"/>
            <p14:sldId id="264"/>
            <p14:sldId id="265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B772E-64AF-4171-9B4D-135656A22F1F}" type="datetimeFigureOut">
              <a:rPr lang="en-US" smtClean="0"/>
              <a:t>12/14/2015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85343-9091-4DC2-A8AE-E0EE958A0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8777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C8DE35-84A0-42F3-A2C7-3800809685CF}" type="datetimeFigureOut">
              <a:rPr lang="en-US" smtClean="0"/>
              <a:t>12/14/2015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2C320-C893-4A98-9B44-BE400E521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10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2C320-C893-4A98-9B44-BE400E521D0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011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2C320-C893-4A98-9B44-BE400E521D0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21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E8B7-CC9B-430C-91C7-46DC053BD9DB}" type="datetimeFigureOut">
              <a:rPr lang="lv-LV" smtClean="0"/>
              <a:t>2015.12.14.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BAFA-3E67-4093-B2BF-8DBBF74F447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16057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E8B7-CC9B-430C-91C7-46DC053BD9DB}" type="datetimeFigureOut">
              <a:rPr lang="lv-LV" smtClean="0"/>
              <a:t>2015.12.14.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BAFA-3E67-4093-B2BF-8DBBF74F447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09874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E8B7-CC9B-430C-91C7-46DC053BD9DB}" type="datetimeFigureOut">
              <a:rPr lang="lv-LV" smtClean="0"/>
              <a:t>2015.12.14.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BAFA-3E67-4093-B2BF-8DBBF74F447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58310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E8B7-CC9B-430C-91C7-46DC053BD9DB}" type="datetimeFigureOut">
              <a:rPr lang="lv-LV" smtClean="0"/>
              <a:t>2015.12.14.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BAFA-3E67-4093-B2BF-8DBBF74F447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61357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E8B7-CC9B-430C-91C7-46DC053BD9DB}" type="datetimeFigureOut">
              <a:rPr lang="lv-LV" smtClean="0"/>
              <a:t>2015.12.14.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BAFA-3E67-4093-B2BF-8DBBF74F447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43743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E8B7-CC9B-430C-91C7-46DC053BD9DB}" type="datetimeFigureOut">
              <a:rPr lang="lv-LV" smtClean="0"/>
              <a:t>2015.12.14.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BAFA-3E67-4093-B2BF-8DBBF74F447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31986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E8B7-CC9B-430C-91C7-46DC053BD9DB}" type="datetimeFigureOut">
              <a:rPr lang="lv-LV" smtClean="0"/>
              <a:t>2015.12.14.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BAFA-3E67-4093-B2BF-8DBBF74F447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85974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E8B7-CC9B-430C-91C7-46DC053BD9DB}" type="datetimeFigureOut">
              <a:rPr lang="lv-LV" smtClean="0"/>
              <a:t>2015.12.14.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BAFA-3E67-4093-B2BF-8DBBF74F447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90111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E8B7-CC9B-430C-91C7-46DC053BD9DB}" type="datetimeFigureOut">
              <a:rPr lang="lv-LV" smtClean="0"/>
              <a:t>2015.12.14.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BAFA-3E67-4093-B2BF-8DBBF74F447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17587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E8B7-CC9B-430C-91C7-46DC053BD9DB}" type="datetimeFigureOut">
              <a:rPr lang="lv-LV" smtClean="0"/>
              <a:t>2015.12.14.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BAFA-3E67-4093-B2BF-8DBBF74F447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7997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E8B7-CC9B-430C-91C7-46DC053BD9DB}" type="datetimeFigureOut">
              <a:rPr lang="lv-LV" smtClean="0"/>
              <a:t>2015.12.14.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0BAFA-3E67-4093-B2BF-8DBBF74F447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34412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8E8B7-CC9B-430C-91C7-46DC053BD9DB}" type="datetimeFigureOut">
              <a:rPr lang="lv-LV" smtClean="0"/>
              <a:t>2015.12.14.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0BAFA-3E67-4093-B2BF-8DBBF74F447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14240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v-LV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Projekts «Bērnu aprūpē strādājošo speciālistu apmācība»</a:t>
            </a:r>
            <a:endParaRPr lang="lv-LV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lv-LV" dirty="0" smtClean="0"/>
          </a:p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Linda Zīverte,</a:t>
            </a:r>
          </a:p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SOS Bērnu ciematu asociācijas </a:t>
            </a:r>
          </a:p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programmu attīstības vadītāja &amp; projekta vadītāja</a:t>
            </a:r>
          </a:p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Peer-Research-EU-banner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3381375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 descr="C:\Users\linda.ziverte\AppData\Local\Microsoft\Windows\Temporary Internet Files\Content.Outlook\GC4S7GSE\Training-of-care-professionals-final-drawing-PREVIE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33400"/>
            <a:ext cx="13716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0" descr="SOS-Logo-Latvia-POSITIV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90550"/>
            <a:ext cx="1657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20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Projekts «Bērnu aprūpē strādājošo speciālistu apmācība»</a:t>
            </a:r>
            <a:endParaRPr lang="lv-LV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Projektu finansē: Eiropas Komisija</a:t>
            </a:r>
          </a:p>
          <a:p>
            <a:pPr marL="0" indent="0">
              <a:buNone/>
            </a:pPr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Projektu vada: Starptautiskā SOS Bērnu ciematu asociācija</a:t>
            </a:r>
          </a:p>
          <a:p>
            <a:pPr marL="0" indent="0">
              <a:buNone/>
            </a:pPr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Projektā piedalās:  SOS Bērnu ciematu asociācijas no 8 ES valstīm - </a:t>
            </a:r>
          </a:p>
          <a:p>
            <a:pPr marL="0" indent="0">
              <a:buNone/>
            </a:pPr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Bulgārija, Francija, Ungārija, Rumānija, Horvātija, Itālija, Igaunija, Latvija</a:t>
            </a:r>
          </a:p>
          <a:p>
            <a:endParaRPr lang="lv-LV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0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Projekta apraksts</a:t>
            </a:r>
            <a:endParaRPr lang="lv-LV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Projekta mērķis: bērnu un jauniešu, kas dzīvo ārpusģimenes aprūpē, tiesību nodrošināšana. </a:t>
            </a:r>
          </a:p>
          <a:p>
            <a:pPr marL="0" indent="0">
              <a:buNone/>
            </a:pPr>
            <a:endParaRPr lang="lv-LV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Projekta mērķa grupa: ārpusģimenes aprūpē strādājošie speciālisti </a:t>
            </a:r>
          </a:p>
          <a:p>
            <a:pPr marL="0" indent="0">
              <a:buNone/>
            </a:pPr>
            <a:endParaRPr lang="lv-LV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Projekta darbības laiks: no 2015. gada 1. janvāra līdz 2016. gada 31. decembrim. </a:t>
            </a:r>
          </a:p>
          <a:p>
            <a:pPr marL="0" indent="0">
              <a:buNone/>
            </a:pPr>
            <a:endParaRPr lang="lv-LV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23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Projekta uzdevumi</a:t>
            </a:r>
            <a:endParaRPr lang="lv-LV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	stiprināt ārpusģimenes aprūpē strādājošo speciālistu kapacitāti bērnu tiesību aizsardzībā balstītas pieejas ieviešanai ikdienas darba  praksē;</a:t>
            </a:r>
          </a:p>
          <a:p>
            <a:pPr marL="0" indent="0">
              <a:buNone/>
            </a:pP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	veidot vienotu pieeju dažādu iesaistīto interešu grupu un institūciju starpā par nepieciešamību attīstīt izpratni un ieviest ilgtermiņa apmācības par bērnu tiesību jautājumiem.</a:t>
            </a:r>
          </a:p>
          <a:p>
            <a:pPr marL="0" indent="0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67863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Projekta rezultāti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stiprināta iesaistīto institūciju un interešu grupu, jauniešu ar ārpusģimenes aprūpes pieredzi sadarbība un izpratne par bērnu tiesību principu ieviešanu aprūpes praksē</a:t>
            </a:r>
          </a:p>
          <a:p>
            <a:pPr marL="0" indent="0">
              <a:buNone/>
            </a:pP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rokasgrāmata apmācību vadītājiem</a:t>
            </a:r>
          </a:p>
          <a:p>
            <a:pPr marL="0" indent="0">
              <a:buNone/>
            </a:pP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apmācību materiāli alternatīvajā aprūpē strādājošiem speciālistiem :  brošūra speciālistiem «Bērnu tiesību nodrošināšana» un brošūra jauniešiem «Uzzini savas tiesības!» </a:t>
            </a:r>
          </a:p>
          <a:p>
            <a:pPr>
              <a:buFont typeface="Arial" charset="0"/>
              <a:buChar char="•"/>
            </a:pP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agatavoti apmācību vadītāji </a:t>
            </a:r>
          </a:p>
          <a:p>
            <a:pPr>
              <a:buFont typeface="Arial" charset="0"/>
              <a:buChar char="•"/>
            </a:pP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tiprināta 100 Latvijas 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ārpusģimenes aprūpē 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strādājošo speciālistu izpratne par bērnu tiesību principu atpazīšanu un  pielietošanu ikdienas darbā </a:t>
            </a:r>
          </a:p>
          <a:p>
            <a:pPr>
              <a:buFont typeface="Arial" charset="0"/>
              <a:buChar char="•"/>
            </a:pP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agatavotas nacionālās rekomendācija par bērnu tiesību principu nostiprināšanu ārpusģimenes aprūpē </a:t>
            </a:r>
          </a:p>
          <a:p>
            <a:pPr>
              <a:buFont typeface="Arial" charset="0"/>
              <a:buChar char="•"/>
            </a:pP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odrošināta apmācību ilgtspēja Latvijas 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ārpusģimenes aprūpē strādājošiem speciālistiem </a:t>
            </a:r>
            <a:endParaRPr lang="lv-LV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endParaRPr lang="lv-LV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endParaRPr lang="lv-LV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endParaRPr lang="lv-LV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74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Apmācību programma</a:t>
            </a:r>
            <a:endParaRPr lang="lv-LV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dienu apmācību programma / kopā 12 stundas </a:t>
            </a:r>
          </a:p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programma ir interaktīva, kas prasa dalībnieku aktīvu iesaistīšanos aktivitāšu un diskusiju veidā</a:t>
            </a:r>
          </a:p>
          <a:p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pmācības vada divi treneri, kas projekta ietvaros apmācīti darbam ar šo programmu un savā ikdienas darbā strādā ar bērniem, jauniešiem un aprūpes speciālistiem</a:t>
            </a:r>
          </a:p>
          <a:p>
            <a:endParaRPr lang="lv-LV" dirty="0" smtClean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05032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Programmas saturs (8 sesijas)</a:t>
            </a:r>
            <a:endParaRPr lang="lv-LV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Programma balstās ANO Konvencijā par bērnu tiesībām, un sīkāk iepazīstina ar Konvencijas 4 pamatprincipiem</a:t>
            </a:r>
          </a:p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1-2 sesija iepazīstina ar apmācības kontekstu, galvenajām idejām un iepazīstina ar Konvenciju un tās pamatprincipiem</a:t>
            </a:r>
          </a:p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– 6 sesija veltīta vienam no Konvencijas pamatprincipiem:</a:t>
            </a:r>
          </a:p>
          <a:p>
            <a:pPr marL="0" indent="0">
              <a:buNone/>
            </a:pP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dzīvība, izdzīvošana, attīstība</a:t>
            </a:r>
          </a:p>
          <a:p>
            <a:pPr marL="0" indent="0">
              <a:buNone/>
            </a:pP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līdzdalība</a:t>
            </a:r>
          </a:p>
          <a:p>
            <a:pPr marL="0" indent="0">
              <a:buNone/>
            </a:pP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bērna vislabākās intereses</a:t>
            </a:r>
          </a:p>
          <a:p>
            <a:pPr marL="0" indent="0">
              <a:buNone/>
            </a:pP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lv-LV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nediskriminācija</a:t>
            </a:r>
            <a:endParaRPr lang="lv-LV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– 8 sesija izpēta iespējas principu pielietošanai praksē un apskata personu un iestāžu tīklus, ar ko speciālisti saskaras savā darbā un kuri ir spējīgi sniegt atbalstu.</a:t>
            </a:r>
          </a:p>
          <a:p>
            <a:pPr>
              <a:buFont typeface="Arial" charset="0"/>
              <a:buChar char="•"/>
            </a:pPr>
            <a:endParaRPr lang="lv-LV" sz="2800" dirty="0" smtClean="0"/>
          </a:p>
          <a:p>
            <a:pPr>
              <a:buFont typeface="Arial" charset="0"/>
              <a:buChar char="•"/>
            </a:pPr>
            <a:endParaRPr lang="lv-LV" sz="2800" dirty="0" smtClean="0"/>
          </a:p>
          <a:p>
            <a:pPr>
              <a:buFontTx/>
              <a:buChar char="-"/>
            </a:pPr>
            <a:endParaRPr lang="lv-LV" sz="2800" dirty="0" smtClean="0"/>
          </a:p>
          <a:p>
            <a:pPr>
              <a:buFontTx/>
              <a:buChar char="-"/>
            </a:pPr>
            <a:endParaRPr lang="lv-LV" sz="2800" dirty="0" smtClean="0"/>
          </a:p>
          <a:p>
            <a:endParaRPr lang="lv-LV" sz="2800" dirty="0"/>
          </a:p>
        </p:txBody>
      </p:sp>
    </p:spTree>
    <p:extLst>
      <p:ext uri="{BB962C8B-B14F-4D97-AF65-F5344CB8AC3E}">
        <p14:creationId xmlns:p14="http://schemas.microsoft.com/office/powerpoint/2010/main" val="320432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Ilgtspēja  </a:t>
            </a:r>
            <a:endParaRPr lang="lv-LV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Divus mēnešus pēc apmācību beigām plānots </a:t>
            </a:r>
            <a:r>
              <a:rPr lang="lv-LV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pēcapmācību</a:t>
            </a:r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uzdevums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Tas nozīmē, ka apmācību dalībniekiem būs jāsniedz atgriezeniskā saite par to, kā apmācības ietekmējušas viņu ikdienas darbu ar bērniem. </a:t>
            </a:r>
          </a:p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Noslēgumā tiks sagatavotas </a:t>
            </a:r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nacionālās rekomendācijas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kurās tiks apkopotas galvenās projekta īstenošanas gaitās gūtās atziņas, problēmas un iespējamie risinājumi tālākai programmas 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ieviešanai un 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speciālistu apmācībai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53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 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Svarīgākais izaicinājums un uzdevums projekta realizētājiem –apmācību </a:t>
            </a:r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programmas īstenošanas ilgtspēja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ar mērķauditoriju – 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ārpusģimenes aprūpē 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strādājošie speciālisti</a:t>
            </a:r>
          </a:p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Projekta realizācijā SOS Bērnu ciematu asociācija </a:t>
            </a:r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sadarbojas ar Valsts Bērnu tiesību aizsardzības inspekciju, Labklājības ministriju, Latvijas Sociālo darbinieku biedrību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93315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Paldies par uzmanību !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05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1243</TotalTime>
  <Words>452</Words>
  <Application>Microsoft Office PowerPoint</Application>
  <PresentationFormat>On-screen Show (4:3)</PresentationFormat>
  <Paragraphs>54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Projekts «Bērnu aprūpē strādājošo speciālistu apmācība»</vt:lpstr>
      <vt:lpstr>Projekts «Bērnu aprūpē strādājošo speciālistu apmācība»</vt:lpstr>
      <vt:lpstr>Projekta apraksts</vt:lpstr>
      <vt:lpstr>Projekta uzdevumi</vt:lpstr>
      <vt:lpstr>Projekta rezultāti </vt:lpstr>
      <vt:lpstr>Apmācību programma</vt:lpstr>
      <vt:lpstr>Programmas saturs (8 sesijas)</vt:lpstr>
      <vt:lpstr>Ilgtspēja  </vt:lpstr>
      <vt:lpstr> </vt:lpstr>
      <vt:lpstr>Paldies par uzmanību 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Projekts «Bērnu aprūpē strādājošo speciālistu apmācība»</dc:title>
  <dc:creator>Liga Berzina</dc:creator>
  <cp:lastModifiedBy>Linda Ziverte</cp:lastModifiedBy>
  <cp:revision>18</cp:revision>
  <dcterms:created xsi:type="dcterms:W3CDTF">2015-12-09T09:16:25Z</dcterms:created>
  <dcterms:modified xsi:type="dcterms:W3CDTF">2015-12-14T14:26:57Z</dcterms:modified>
</cp:coreProperties>
</file>