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E8E2C-8B4D-4722-8F43-C453BB3ADE11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513F2-3F04-42E9-8E74-7DB221337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2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513F2-3F04-42E9-8E74-7DB2213371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7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F24F7D-99C1-41B6-90A9-49535E98BBE3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90E688-4E73-40C1-84E8-75F209FFDC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b="1" dirty="0" smtClean="0"/>
              <a:t>Labo darbu krātuve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Randenes pamatskola</a:t>
            </a:r>
          </a:p>
        </p:txBody>
      </p:sp>
    </p:spTree>
    <p:extLst>
      <p:ext uri="{BB962C8B-B14F-4D97-AF65-F5344CB8AC3E}">
        <p14:creationId xmlns:p14="http://schemas.microsoft.com/office/powerpoint/2010/main" val="11808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71600"/>
            <a:ext cx="8458200" cy="1222375"/>
          </a:xfrm>
        </p:spPr>
        <p:txBody>
          <a:bodyPr>
            <a:normAutofit/>
          </a:bodyPr>
          <a:lstStyle/>
          <a:p>
            <a:pPr algn="just"/>
            <a:r>
              <a:rPr lang="lv-LV" sz="2800" cap="none" dirty="0" smtClean="0"/>
              <a:t>Mācīt</a:t>
            </a:r>
            <a:r>
              <a:rPr lang="lv-LV" sz="2800" dirty="0" smtClean="0"/>
              <a:t> </a:t>
            </a:r>
            <a:r>
              <a:rPr lang="lv-LV" sz="2800" cap="none" dirty="0" smtClean="0"/>
              <a:t>skolēniem sociālās atstumtības mazināšanu </a:t>
            </a:r>
            <a:r>
              <a:rPr lang="lv-LV" sz="2800" cap="none" dirty="0">
                <a:effectLst/>
              </a:rPr>
              <a:t>–</a:t>
            </a:r>
            <a:r>
              <a:rPr lang="lv-LV" sz="2800" cap="none" dirty="0" smtClean="0"/>
              <a:t> radīt prieku citiem, neko par to neprasot pretī.</a:t>
            </a:r>
            <a:endParaRPr lang="en-US" sz="2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458200" cy="914400"/>
          </a:xfrm>
        </p:spPr>
        <p:txBody>
          <a:bodyPr/>
          <a:lstStyle/>
          <a:p>
            <a:r>
              <a:rPr lang="lv-LV" sz="3200" b="1" dirty="0" smtClean="0"/>
              <a:t>MĒRĶIS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940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76400"/>
            <a:ext cx="8458200" cy="1222375"/>
          </a:xfrm>
        </p:spPr>
        <p:txBody>
          <a:bodyPr>
            <a:noAutofit/>
          </a:bodyPr>
          <a:lstStyle/>
          <a:p>
            <a:pPr algn="just"/>
            <a:r>
              <a:rPr lang="lv-LV" sz="2800" cap="none" dirty="0" smtClean="0">
                <a:effectLst/>
              </a:rPr>
              <a:t>Ziemassvētki – tas ir laiks, kad cilvēkiem vairāk nekā ikdienā rodas vēlme palīdzēt, darīt labu un dāvināt prieku citiem. Randenes pamatskolas skolēni nolēma iepriecināt Valsts sociālās aprūpes centra „Latgale” Kalkūnu filiāles bērnus.</a:t>
            </a:r>
            <a:endParaRPr lang="en-US" sz="2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1000"/>
            <a:ext cx="8458200" cy="914400"/>
          </a:xfrm>
        </p:spPr>
        <p:txBody>
          <a:bodyPr>
            <a:normAutofit/>
          </a:bodyPr>
          <a:lstStyle/>
          <a:p>
            <a:r>
              <a:rPr lang="lv-LV" sz="3200" b="1" dirty="0" smtClean="0"/>
              <a:t>MŪSU LABIE DARBI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887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 smtClean="0"/>
              <a:t>laBS DARBS, KAS PADARĪTS...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sz="2800" dirty="0" smtClean="0"/>
              <a:t>4. – 5. klases skolēni </a:t>
            </a:r>
            <a:r>
              <a:rPr lang="lv-LV" sz="2800" dirty="0"/>
              <a:t> savām rokām darināja mazas </a:t>
            </a:r>
            <a:r>
              <a:rPr lang="lv-LV" sz="2800" dirty="0" smtClean="0"/>
              <a:t>dāvaniņas – no </a:t>
            </a:r>
            <a:r>
              <a:rPr lang="lv-LV" sz="2800" dirty="0"/>
              <a:t>dzijas veidoja </a:t>
            </a:r>
            <a:r>
              <a:rPr lang="lv-LV" sz="2800" dirty="0" smtClean="0"/>
              <a:t>lietussardziņus.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514600"/>
            <a:ext cx="4978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 smtClean="0"/>
              <a:t>Darba procesā...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sz="2800" dirty="0" smtClean="0"/>
              <a:t>7. – 9. klases skolēni no </a:t>
            </a:r>
            <a:r>
              <a:rPr lang="lv-LV" sz="2800" dirty="0"/>
              <a:t>konfektēm un papīra </a:t>
            </a:r>
            <a:r>
              <a:rPr lang="lv-LV" sz="2800" dirty="0"/>
              <a:t>darināja mazas dāvaniņas </a:t>
            </a:r>
            <a:r>
              <a:rPr lang="lv-LV" sz="2800" dirty="0" smtClean="0"/>
              <a:t>– skaistas </a:t>
            </a:r>
            <a:r>
              <a:rPr lang="lv-LV" sz="2800" dirty="0"/>
              <a:t>puķes</a:t>
            </a:r>
            <a:r>
              <a:rPr lang="lv-LV" sz="2800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43200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 smtClean="0"/>
              <a:t>Darba procesā...</a:t>
            </a:r>
            <a:endParaRPr lang="en-US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4401379" cy="314589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352800"/>
            <a:ext cx="4191000" cy="30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6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 smtClean="0"/>
              <a:t>Labs darbs, kas padarīts...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sz="2800" dirty="0"/>
              <a:t>Pirmajā Adventē Randenes </a:t>
            </a:r>
            <a:r>
              <a:rPr lang="lv-LV" sz="2800" dirty="0" smtClean="0"/>
              <a:t>pamatskolas 9. klases pārstāvji </a:t>
            </a:r>
            <a:r>
              <a:rPr lang="lv-LV" sz="2800" dirty="0"/>
              <a:t>sagatavotās dāvaniņas </a:t>
            </a:r>
            <a:r>
              <a:rPr lang="lv-LV" sz="2800" dirty="0" smtClean="0"/>
              <a:t>uzdāvināja </a:t>
            </a:r>
            <a:r>
              <a:rPr lang="lv-LV" sz="2800" dirty="0"/>
              <a:t>Kalkūnu sociālās aprūpes centra bērniem.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1242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5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8458200" cy="1222375"/>
          </a:xfrm>
        </p:spPr>
        <p:txBody>
          <a:bodyPr>
            <a:noAutofit/>
          </a:bodyPr>
          <a:lstStyle/>
          <a:p>
            <a:pPr algn="just"/>
            <a:r>
              <a:rPr lang="lv-LV" sz="2800" cap="none" dirty="0"/>
              <a:t>S</a:t>
            </a:r>
            <a:r>
              <a:rPr lang="lv-LV" sz="2800" cap="none" dirty="0" smtClean="0"/>
              <a:t>kolēni atzina, ka ir gandarīti par paveikto, ka viņi vēlētos tāda veida aktivitātes ieviest par tradīciju. </a:t>
            </a:r>
            <a:endParaRPr lang="en-US" sz="2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57200"/>
            <a:ext cx="8458200" cy="914400"/>
          </a:xfrm>
        </p:spPr>
        <p:txBody>
          <a:bodyPr>
            <a:normAutofit/>
          </a:bodyPr>
          <a:lstStyle/>
          <a:p>
            <a:r>
              <a:rPr lang="lv-LV" sz="3200" b="1" dirty="0" smtClean="0"/>
              <a:t>BEIGU BEIGĀS...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475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123</Words>
  <Application>Microsoft Office PowerPoint</Application>
  <PresentationFormat>On-screen Show (4:3)</PresentationFormat>
  <Paragraphs>16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Trek</vt:lpstr>
      <vt:lpstr>Labo darbu krātuve</vt:lpstr>
      <vt:lpstr>Mācīt skolēniem sociālās atstumtības mazināšanu – radīt prieku citiem, neko par to neprasot pretī.</vt:lpstr>
      <vt:lpstr>Ziemassvētki – tas ir laiks, kad cilvēkiem vairāk nekā ikdienā rodas vēlme palīdzēt, darīt labu un dāvināt prieku citiem. Randenes pamatskolas skolēni nolēma iepriecināt Valsts sociālās aprūpes centra „Latgale” Kalkūnu filiāles bērnus.</vt:lpstr>
      <vt:lpstr>laBS DARBS, KAS PADARĪTS...</vt:lpstr>
      <vt:lpstr>Darba procesā...</vt:lpstr>
      <vt:lpstr>Darba procesā...</vt:lpstr>
      <vt:lpstr>Labs darbs, kas padarīts...</vt:lpstr>
      <vt:lpstr>Skolēni atzina, ka ir gandarīti par paveikto, ka viņi vēlētos tāda veida aktivitātes ieviest par tradīciju. </vt:lpstr>
    </vt:vector>
  </TitlesOfParts>
  <Company>Randenes pamatskola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 darbu krātuve</dc:title>
  <dc:creator>Pk</dc:creator>
  <cp:lastModifiedBy>Pk</cp:lastModifiedBy>
  <cp:revision>6</cp:revision>
  <dcterms:created xsi:type="dcterms:W3CDTF">2014-03-20T08:46:50Z</dcterms:created>
  <dcterms:modified xsi:type="dcterms:W3CDTF">2014-03-20T09:54:04Z</dcterms:modified>
</cp:coreProperties>
</file>