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72" r:id="rId10"/>
    <p:sldId id="265" r:id="rId11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3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BD58-8EB3-45C0-9AE4-02339DBF7DB4}" type="datetimeFigureOut">
              <a:rPr lang="lv-LV" smtClean="0"/>
              <a:t>13.11.2015.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E51A-71B9-45AC-9F41-22560811539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3864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BD58-8EB3-45C0-9AE4-02339DBF7DB4}" type="datetimeFigureOut">
              <a:rPr lang="lv-LV" smtClean="0"/>
              <a:t>13.11.2015.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E51A-71B9-45AC-9F41-22560811539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02267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BD58-8EB3-45C0-9AE4-02339DBF7DB4}" type="datetimeFigureOut">
              <a:rPr lang="lv-LV" smtClean="0"/>
              <a:t>13.11.2015.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E51A-71B9-45AC-9F41-22560811539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86056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BD58-8EB3-45C0-9AE4-02339DBF7DB4}" type="datetimeFigureOut">
              <a:rPr lang="lv-LV" smtClean="0"/>
              <a:t>13.11.2015.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E51A-71B9-45AC-9F41-22560811539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03838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BD58-8EB3-45C0-9AE4-02339DBF7DB4}" type="datetimeFigureOut">
              <a:rPr lang="lv-LV" smtClean="0"/>
              <a:t>13.11.2015.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E51A-71B9-45AC-9F41-22560811539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75436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BD58-8EB3-45C0-9AE4-02339DBF7DB4}" type="datetimeFigureOut">
              <a:rPr lang="lv-LV" smtClean="0"/>
              <a:t>13.11.2015.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E51A-71B9-45AC-9F41-22560811539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07589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BD58-8EB3-45C0-9AE4-02339DBF7DB4}" type="datetimeFigureOut">
              <a:rPr lang="lv-LV" smtClean="0"/>
              <a:t>13.11.2015.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E51A-71B9-45AC-9F41-22560811539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63298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BD58-8EB3-45C0-9AE4-02339DBF7DB4}" type="datetimeFigureOut">
              <a:rPr lang="lv-LV" smtClean="0"/>
              <a:t>13.11.2015.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E51A-71B9-45AC-9F41-22560811539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4146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BD58-8EB3-45C0-9AE4-02339DBF7DB4}" type="datetimeFigureOut">
              <a:rPr lang="lv-LV" smtClean="0"/>
              <a:t>13.11.2015.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E51A-71B9-45AC-9F41-22560811539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41432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BD58-8EB3-45C0-9AE4-02339DBF7DB4}" type="datetimeFigureOut">
              <a:rPr lang="lv-LV" smtClean="0"/>
              <a:t>13.11.2015.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E51A-71B9-45AC-9F41-22560811539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69977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BD58-8EB3-45C0-9AE4-02339DBF7DB4}" type="datetimeFigureOut">
              <a:rPr lang="lv-LV" smtClean="0"/>
              <a:t>13.11.2015.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E51A-71B9-45AC-9F41-22560811539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99829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6BD58-8EB3-45C0-9AE4-02339DBF7DB4}" type="datetimeFigureOut">
              <a:rPr lang="lv-LV" smtClean="0"/>
              <a:t>13.11.2015.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1E51A-71B9-45AC-9F41-22560811539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9827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v-LV" i="1" dirty="0" smtClean="0">
                <a:solidFill>
                  <a:srgbClr val="33CCCC"/>
                </a:solidFill>
                <a:latin typeface="Franklin Gothic Demi" panose="020B0703020102020204" pitchFamily="34" charset="0"/>
              </a:rPr>
              <a:t>Liepājas Valsts 1.ģimnāzijas </a:t>
            </a:r>
            <a:br>
              <a:rPr lang="lv-LV" i="1" dirty="0" smtClean="0">
                <a:solidFill>
                  <a:srgbClr val="33CCCC"/>
                </a:solidFill>
                <a:latin typeface="Franklin Gothic Demi" panose="020B0703020102020204" pitchFamily="34" charset="0"/>
              </a:rPr>
            </a:br>
            <a:r>
              <a:rPr lang="lv-LV" i="1" dirty="0" smtClean="0">
                <a:solidFill>
                  <a:srgbClr val="33CCCC"/>
                </a:solidFill>
                <a:latin typeface="Franklin Gothic Demi" panose="020B0703020102020204" pitchFamily="34" charset="0"/>
              </a:rPr>
              <a:t>7.b klase</a:t>
            </a:r>
            <a:endParaRPr lang="lv-LV" i="1" dirty="0">
              <a:solidFill>
                <a:srgbClr val="33CCCC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v-LV" sz="3200" i="1" dirty="0" smtClean="0">
                <a:solidFill>
                  <a:srgbClr val="002060"/>
                </a:solidFill>
              </a:rPr>
              <a:t>Ceļš uz karaļvalsti</a:t>
            </a:r>
            <a:endParaRPr lang="lv-LV" sz="32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78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Soļi līdz karaļvalstij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4800" dirty="0" smtClean="0">
                <a:solidFill>
                  <a:srgbClr val="002060"/>
                </a:solidFill>
              </a:rPr>
              <a:t>Kur 7.b satikās?</a:t>
            </a:r>
          </a:p>
          <a:p>
            <a:r>
              <a:rPr lang="lv-LV" sz="4800" dirty="0" smtClean="0">
                <a:solidFill>
                  <a:srgbClr val="002060"/>
                </a:solidFill>
              </a:rPr>
              <a:t>Pirmās dienas</a:t>
            </a:r>
          </a:p>
          <a:p>
            <a:r>
              <a:rPr lang="lv-LV" sz="4800" dirty="0" smtClean="0">
                <a:solidFill>
                  <a:srgbClr val="002060"/>
                </a:solidFill>
              </a:rPr>
              <a:t>Uzsākam ceļu</a:t>
            </a:r>
          </a:p>
          <a:p>
            <a:r>
              <a:rPr lang="lv-LV" sz="4800" dirty="0" smtClean="0">
                <a:solidFill>
                  <a:srgbClr val="002060"/>
                </a:solidFill>
              </a:rPr>
              <a:t>Kļūstam par Olimpiešiem</a:t>
            </a:r>
          </a:p>
          <a:p>
            <a:r>
              <a:rPr lang="lv-LV" sz="4800" dirty="0" smtClean="0">
                <a:solidFill>
                  <a:srgbClr val="002060"/>
                </a:solidFill>
              </a:rPr>
              <a:t>Sasniedzam Karaļvalsti</a:t>
            </a:r>
            <a:endParaRPr lang="lv-LV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23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dirty="0" smtClean="0"/>
              <a:t>Reiz septembrī pie ezera satikās 31 piedzīvojumu meklētājs.</a:t>
            </a:r>
            <a:endParaRPr lang="lv-LV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580382"/>
            <a:ext cx="6128774" cy="4596581"/>
          </a:xfrm>
        </p:spPr>
      </p:pic>
    </p:spTree>
    <p:extLst>
      <p:ext uri="{BB962C8B-B14F-4D97-AF65-F5344CB8AC3E}">
        <p14:creationId xmlns:p14="http://schemas.microsoft.com/office/powerpoint/2010/main" val="14982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Tajā dienā dzima 7.b. Tika iecelta vadone-Līga, labais plecs un atbalsts. </a:t>
            </a:r>
            <a:endParaRPr lang="lv-LV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78" y="1993874"/>
            <a:ext cx="5478211" cy="364242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351338"/>
          </a:xfrm>
        </p:spPr>
        <p:txBody>
          <a:bodyPr/>
          <a:lstStyle/>
          <a:p>
            <a:r>
              <a:rPr lang="lv-LV" dirty="0" smtClean="0">
                <a:solidFill>
                  <a:srgbClr val="002060"/>
                </a:solidFill>
              </a:rPr>
              <a:t>Mīļa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Izpalīdzīga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Saprotoša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Dzīves gudra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Dzīves priecīga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Atraktīva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Harizmātiska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Sportiska</a:t>
            </a:r>
            <a:endParaRPr lang="lv-LV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94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dirty="0" smtClean="0"/>
              <a:t>Pie ezera palikām dažas dienas. Ēdām, dzērām, gulējām, mazgājāmies un spēlējāmies. </a:t>
            </a:r>
            <a:endParaRPr lang="lv-LV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v-LV" dirty="0" smtClean="0">
                <a:solidFill>
                  <a:srgbClr val="002060"/>
                </a:solidFill>
              </a:rPr>
              <a:t>Spējam sadzīvot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Izdzīvot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Priecāties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Pielāgoties dažādām situācijām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Protam gatavot ēst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Rūpējamies viens par otru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Mīlam dabu</a:t>
            </a:r>
            <a:endParaRPr lang="lv-LV" dirty="0">
              <a:solidFill>
                <a:srgbClr val="002060"/>
              </a:solidFill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09" y="2408628"/>
            <a:ext cx="2802397" cy="21017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941" y="1957024"/>
            <a:ext cx="3199306" cy="239947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09" y="4011497"/>
            <a:ext cx="2984291" cy="22378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706" y="4249997"/>
            <a:ext cx="2279167" cy="170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50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400" dirty="0" smtClean="0"/>
              <a:t>Tika izplānots ceļojums uz karaļvalsti. To uzsākām agrā rīta stundā. Noštopējām pirmo autobusu un sākām ceļu. Piestājām dažās vietās, lai uzņemtu spēkus, un iemalkojām kafiju, jo bijām noguruši.</a:t>
            </a:r>
            <a:endParaRPr lang="lv-LV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v-LV" dirty="0" smtClean="0">
                <a:solidFill>
                  <a:srgbClr val="002060"/>
                </a:solidFill>
              </a:rPr>
              <a:t>Spēcīgi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Enerģiski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Apņēmīgi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Jautri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Zinātkāri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Interesanti</a:t>
            </a:r>
          </a:p>
          <a:p>
            <a:endParaRPr lang="lv-LV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69" y="4152503"/>
            <a:ext cx="2885520" cy="19185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92069"/>
            <a:ext cx="3397614" cy="2259052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377" y="2134240"/>
            <a:ext cx="3198623" cy="21267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474" y="4051121"/>
            <a:ext cx="3032816" cy="201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87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2800" dirty="0" smtClean="0"/>
              <a:t>Pa ceļam daudz piedzīvojām: pārvarējām šķēršļus un bailes, iepazināmies ar cittautiešiem, sadraudzējāmies ar seno latvieti, apbrīnojām Latvijas skaistumu, samīļojām sunīti un piekāpām atvesināties alā.</a:t>
            </a:r>
            <a:endParaRPr lang="lv-LV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v-LV" dirty="0" smtClean="0">
                <a:solidFill>
                  <a:srgbClr val="002060"/>
                </a:solidFill>
              </a:rPr>
              <a:t>Mērķtiecīgi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Mīlam dzīvniekus 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Mīlam viens otru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Drosmīgi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Izzinoši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Komunikabli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Sabiedriski </a:t>
            </a:r>
            <a:endParaRPr lang="lv-LV" dirty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89371" y="4105950"/>
            <a:ext cx="2915586" cy="19385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388" y="2128603"/>
            <a:ext cx="3517053" cy="2338466"/>
          </a:xfrm>
          <a:prstGeom prst="rect">
            <a:avLst/>
          </a:prstGeom>
        </p:spPr>
      </p:pic>
      <p:pic>
        <p:nvPicPr>
          <p:cNvPr id="5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2838" y="2418221"/>
            <a:ext cx="3853492" cy="239842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4" y="4302177"/>
            <a:ext cx="3314146" cy="22035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439" y="2128603"/>
            <a:ext cx="2206053" cy="1654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4" y="3843104"/>
            <a:ext cx="2061118" cy="154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34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2700" dirty="0" smtClean="0"/>
              <a:t>Pēc garā ceļa nonācām sporta pilsētā. Tā kā bijām noguruši, pārlaidām tur nakti, taču, lai turpinātu ceļu, mums bija jākļūst šai pilsētai piederīgiem-jākļūst par jaunajiem olimpiešiem</a:t>
            </a:r>
            <a:r>
              <a:rPr lang="lv-LV" dirty="0" smtClean="0"/>
              <a:t>.</a:t>
            </a:r>
            <a:endParaRPr lang="lv-LV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v-LV" dirty="0" smtClean="0">
                <a:solidFill>
                  <a:srgbClr val="002060"/>
                </a:solidFill>
              </a:rPr>
              <a:t>Sportiski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Skaļi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Atraktīvi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Uzvaras kāri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Cīņas gars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Atbalstām viens otru</a:t>
            </a:r>
          </a:p>
          <a:p>
            <a:endParaRPr lang="lv-LV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18" y="4156817"/>
            <a:ext cx="2512292" cy="188421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18" y="1945520"/>
            <a:ext cx="3462000" cy="2596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451" y="1945520"/>
            <a:ext cx="1818807" cy="13641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610" y="3309625"/>
            <a:ext cx="2523345" cy="18925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610" y="4542020"/>
            <a:ext cx="2559606" cy="191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8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60196"/>
            <a:ext cx="3821728" cy="28662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4872"/>
            <a:ext cx="10719216" cy="1918477"/>
          </a:xfrm>
        </p:spPr>
        <p:txBody>
          <a:bodyPr>
            <a:noAutofit/>
          </a:bodyPr>
          <a:lstStyle/>
          <a:p>
            <a:r>
              <a:rPr lang="lv-LV" sz="2400" dirty="0" smtClean="0"/>
              <a:t>Bijām pilnīgi un galīgi pārguruši, tomēr saņēmām spēkus un, izkļuvuši no pilsētas, turpinājām ceļu. </a:t>
            </a:r>
            <a:br>
              <a:rPr lang="lv-LV" sz="2400" dirty="0" smtClean="0"/>
            </a:br>
            <a:r>
              <a:rPr lang="lv-LV" sz="2400" dirty="0" smtClean="0"/>
              <a:t> Pēc pāris dienām ieradāmies karaļvalstī. Liepājas Valsts 1. ģimnāzija- tā to dēvēja vietējie. Arī mēs vēlējāmies kļūt par īstiem ģimnāzistiem. Uzzinājām par nelaimi-princese nozagta!!!!!! Princeses atradējiem atlīdzībā tika solīta vieta ģimnāzijā...tad nu sākām uzdevumu.</a:t>
            </a:r>
            <a:endParaRPr lang="lv-LV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v-LV" dirty="0" smtClean="0">
                <a:solidFill>
                  <a:srgbClr val="002060"/>
                </a:solidFill>
              </a:rPr>
              <a:t>Drošsirdīgi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Bezbailīgi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Gatavi uz visu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Draudzīgi</a:t>
            </a:r>
          </a:p>
          <a:p>
            <a:r>
              <a:rPr lang="lv-LV" dirty="0" smtClean="0">
                <a:solidFill>
                  <a:srgbClr val="002060"/>
                </a:solidFill>
              </a:rPr>
              <a:t>Piepildām savus sapņus</a:t>
            </a:r>
          </a:p>
          <a:p>
            <a:pPr marL="0" indent="0">
              <a:buNone/>
            </a:pPr>
            <a:endParaRPr lang="lv-LV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69" y="4097102"/>
            <a:ext cx="2478373" cy="18587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239" y="2591813"/>
            <a:ext cx="1941923" cy="14564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573" y="4249424"/>
            <a:ext cx="2507589" cy="188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9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000" dirty="0" smtClean="0"/>
              <a:t>Tagad esam pilntiesīgi ģimnāzisti. Un plānojam šeit uzturēties vismaz vēl 3 gadus.</a:t>
            </a:r>
            <a:br>
              <a:rPr lang="lv-LV" sz="2000" dirty="0" smtClean="0"/>
            </a:br>
            <a:r>
              <a:rPr lang="lv-LV" sz="2000" dirty="0"/>
              <a:t> </a:t>
            </a:r>
            <a:r>
              <a:rPr lang="lv-LV" sz="2000" dirty="0" smtClean="0"/>
              <a:t>Lepojamies ar to, ko esam paveikuši un apsolām, ka par mums vēl dzirdēsiet. </a:t>
            </a:r>
            <a:endParaRPr lang="lv-LV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691" y="1460461"/>
            <a:ext cx="6368617" cy="4776463"/>
          </a:xfrm>
        </p:spPr>
      </p:pic>
    </p:spTree>
    <p:extLst>
      <p:ext uri="{BB962C8B-B14F-4D97-AF65-F5344CB8AC3E}">
        <p14:creationId xmlns:p14="http://schemas.microsoft.com/office/powerpoint/2010/main" val="426119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251</Words>
  <Application>Microsoft Office PowerPoint</Application>
  <PresentationFormat>Widescreen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Franklin Gothic Demi</vt:lpstr>
      <vt:lpstr>Office Theme</vt:lpstr>
      <vt:lpstr>Liepājas Valsts 1.ģimnāzijas  7.b klase</vt:lpstr>
      <vt:lpstr>Soļi līdz karaļvalstij</vt:lpstr>
      <vt:lpstr>Reiz septembrī pie ezera satikās 31 piedzīvojumu meklētājs.</vt:lpstr>
      <vt:lpstr>Tajā dienā dzima 7.b. Tika iecelta vadone-Līga, labais plecs un atbalsts. </vt:lpstr>
      <vt:lpstr>Pie ezera palikām dažas dienas. Ēdām, dzērām, gulējām, mazgājāmies un spēlējāmies. </vt:lpstr>
      <vt:lpstr>Tika izplānots ceļojums uz karaļvalsti. To uzsākām agrā rīta stundā. Noštopējām pirmo autobusu un sākām ceļu. Piestājām dažās vietās, lai uzņemtu spēkus, un iemalkojām kafiju, jo bijām noguruši.</vt:lpstr>
      <vt:lpstr>Pa ceļam daudz piedzīvojām: pārvarējām šķēršļus un bailes, iepazināmies ar cittautiešiem, sadraudzējāmies ar seno latvieti, apbrīnojām Latvijas skaistumu, samīļojām sunīti un piekāpām atvesināties alā.</vt:lpstr>
      <vt:lpstr>Pēc garā ceļa nonācām sporta pilsētā. Tā kā bijām noguruši, pārlaidām tur nakti, taču, lai turpinātu ceļu, mums bija jākļūst šai pilsētai piederīgiem-jākļūst par jaunajiem olimpiešiem.</vt:lpstr>
      <vt:lpstr>Bijām pilnīgi un galīgi pārguruši, tomēr saņēmām spēkus un, izkļuvuši no pilsētas, turpinājām ceļu.   Pēc pāris dienām ieradāmies karaļvalstī. Liepājas Valsts 1. ģimnāzija- tā to dēvēja vietējie. Arī mēs vēlējāmies kļūt par īstiem ģimnāzistiem. Uzzinājām par nelaimi-princese nozagta!!!!!! Princeses atradējiem atlīdzībā tika solīta vieta ģimnāzijā...tad nu sākām uzdevumu.</vt:lpstr>
      <vt:lpstr>Tagad esam pilntiesīgi ģimnāzisti. Un plānojam šeit uzturēties vismaz vēl 3 gadus.  Lepojamies ar to, ko esam paveikuši un apsolām, ka par mums vēl dzirdēsiet.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Draudzīgākā klase 7.b</dc:title>
  <dc:creator>Līga</dc:creator>
  <cp:lastModifiedBy>Līga</cp:lastModifiedBy>
  <cp:revision>14</cp:revision>
  <dcterms:created xsi:type="dcterms:W3CDTF">2015-11-13T12:25:51Z</dcterms:created>
  <dcterms:modified xsi:type="dcterms:W3CDTF">2015-11-13T14:17:34Z</dcterms:modified>
</cp:coreProperties>
</file>