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5D2028B-8A4D-42B8-A823-0691B7684F21}" type="datetimeFigureOut">
              <a:rPr lang="ru-RU" smtClean="0"/>
              <a:pPr/>
              <a:t>28.03.2012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7B9977B-86D5-413E-AF52-0BE46CEB32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142976" y="642918"/>
            <a:ext cx="6629400" cy="106668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400" dirty="0" err="1" smtClean="0"/>
              <a:t>Krāslavas</a:t>
            </a:r>
            <a:r>
              <a:rPr lang="en-US" sz="4400" dirty="0" smtClean="0"/>
              <a:t> </a:t>
            </a:r>
            <a:r>
              <a:rPr lang="en-US" sz="4400" dirty="0" err="1" smtClean="0"/>
              <a:t>Varavīksnes</a:t>
            </a:r>
            <a:r>
              <a:rPr lang="en-US" sz="4400" dirty="0" smtClean="0"/>
              <a:t> </a:t>
            </a:r>
            <a:r>
              <a:rPr lang="en-US" sz="4400" dirty="0" err="1" smtClean="0"/>
              <a:t>vidusskola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2928934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Bijušo skolotāju  kapa vietu uzkopšana. </a:t>
            </a:r>
            <a:endParaRPr lang="en-US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25668"/>
          </a:xfrm>
        </p:spPr>
        <p:txBody>
          <a:bodyPr>
            <a:noAutofit/>
          </a:bodyPr>
          <a:lstStyle/>
          <a:p>
            <a:pPr algn="ctr"/>
            <a:r>
              <a:rPr lang="lv-LV" sz="3600" dirty="0" smtClean="0"/>
              <a:t>Katru gadu mūsu skolas vecāko klašu</a:t>
            </a:r>
            <a:r>
              <a:rPr lang="en-US" sz="3600" dirty="0" smtClean="0"/>
              <a:t> skolēni </a:t>
            </a:r>
            <a:r>
              <a:rPr lang="lv-LV" sz="3600" dirty="0" smtClean="0"/>
              <a:t>uzkop</a:t>
            </a:r>
            <a:r>
              <a:rPr lang="en-US" sz="3600" dirty="0" smtClean="0"/>
              <a:t> </a:t>
            </a:r>
            <a:r>
              <a:rPr lang="en-US" sz="3600" dirty="0" err="1" smtClean="0"/>
              <a:t>Krāslavas</a:t>
            </a:r>
            <a:r>
              <a:rPr lang="en-US" sz="3600" dirty="0" smtClean="0"/>
              <a:t> </a:t>
            </a:r>
            <a:r>
              <a:rPr lang="en-US" sz="3600" dirty="0" err="1" smtClean="0"/>
              <a:t>po</a:t>
            </a:r>
            <a:r>
              <a:rPr lang="lv-LV" sz="3600" dirty="0" smtClean="0"/>
              <a:t>ļ</a:t>
            </a:r>
            <a:r>
              <a:rPr lang="en-US" sz="3600" dirty="0" smtClean="0"/>
              <a:t>u </a:t>
            </a:r>
            <a:r>
              <a:rPr lang="en-US" sz="3600" dirty="0" err="1" smtClean="0"/>
              <a:t>kap</a:t>
            </a:r>
            <a:r>
              <a:rPr lang="lv-LV" sz="3600" dirty="0" smtClean="0"/>
              <a:t>o</a:t>
            </a:r>
            <a:r>
              <a:rPr lang="en-US" sz="3600" dirty="0" smtClean="0"/>
              <a:t>s</a:t>
            </a:r>
            <a:r>
              <a:rPr lang="lv-LV" sz="3600" dirty="0" smtClean="0"/>
              <a:t>  bijušo</a:t>
            </a:r>
            <a:r>
              <a:rPr lang="en-US" sz="3600" dirty="0" smtClean="0"/>
              <a:t> </a:t>
            </a:r>
            <a:r>
              <a:rPr lang="en-US" sz="3600" dirty="0" smtClean="0"/>
              <a:t>skolotāju </a:t>
            </a:r>
            <a:r>
              <a:rPr lang="en-US" sz="3600" dirty="0" err="1" smtClean="0"/>
              <a:t>kapa</a:t>
            </a:r>
            <a:r>
              <a:rPr lang="en-US" sz="3600" dirty="0" smtClean="0"/>
              <a:t> </a:t>
            </a:r>
            <a:r>
              <a:rPr lang="en-US" sz="3600" dirty="0" err="1" smtClean="0"/>
              <a:t>vietas</a:t>
            </a:r>
            <a:r>
              <a:rPr lang="en-US" sz="3600" dirty="0" smtClean="0"/>
              <a:t>, </a:t>
            </a:r>
            <a:r>
              <a:rPr lang="en-US" sz="3600" dirty="0" err="1" smtClean="0"/>
              <a:t>kuriem</a:t>
            </a:r>
            <a:r>
              <a:rPr lang="en-US" sz="3600" dirty="0" smtClean="0"/>
              <a:t> nav </a:t>
            </a:r>
            <a:r>
              <a:rPr lang="en-US" sz="3600" dirty="0" smtClean="0"/>
              <a:t>radinieku</a:t>
            </a:r>
            <a:r>
              <a:rPr lang="lv-LV" sz="3600" dirty="0" smtClean="0"/>
              <a:t>, kas varētu par to parūpēties.</a:t>
            </a:r>
            <a:endParaRPr lang="ru-RU" sz="3600" dirty="0"/>
          </a:p>
        </p:txBody>
      </p:sp>
      <p:pic>
        <p:nvPicPr>
          <p:cNvPr id="7" name="Содержимое 6" descr="100_51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3143248"/>
            <a:ext cx="4929222" cy="3392841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0_51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500042"/>
            <a:ext cx="3071834" cy="3714776"/>
          </a:xfrm>
        </p:spPr>
      </p:pic>
      <p:pic>
        <p:nvPicPr>
          <p:cNvPr id="5" name="Рисунок 4" descr="100_51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1071546"/>
            <a:ext cx="3714776" cy="428628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100_5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426362"/>
            <a:ext cx="5357850" cy="61126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Prezentāciju </a:t>
            </a:r>
            <a:r>
              <a:rPr lang="lv-LV" dirty="0" smtClean="0"/>
              <a:t>s</a:t>
            </a:r>
            <a:r>
              <a:rPr lang="en-US" dirty="0" smtClean="0"/>
              <a:t>agatavoja</a:t>
            </a:r>
            <a:r>
              <a:rPr lang="en-US" dirty="0" smtClean="0"/>
              <a:t>: </a:t>
            </a:r>
            <a:r>
              <a:rPr lang="lv-LV" dirty="0" smtClean="0"/>
              <a:t>11.b klases skolniece </a:t>
            </a:r>
            <a:r>
              <a:rPr lang="en-US" dirty="0" smtClean="0"/>
              <a:t>Linda </a:t>
            </a:r>
            <a:r>
              <a:rPr lang="en-US" dirty="0" err="1" smtClean="0"/>
              <a:t>Zukule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47</TotalTime>
  <Words>49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Техническая</vt:lpstr>
      <vt:lpstr> </vt:lpstr>
      <vt:lpstr>Katru gadu mūsu skolas vecāko klašu skolēni uzkop Krāslavas poļu kapos  bijušo skolotāju kapa vietas, kuriem nav radinieku, kas varētu par to parūpēties.</vt:lpstr>
      <vt:lpstr>Slide 3</vt:lpstr>
      <vt:lpstr>Slide 4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2009</dc:creator>
  <cp:lastModifiedBy>Skolnieks</cp:lastModifiedBy>
  <cp:revision>8</cp:revision>
  <dcterms:created xsi:type="dcterms:W3CDTF">2011-10-16T15:11:52Z</dcterms:created>
  <dcterms:modified xsi:type="dcterms:W3CDTF">2012-03-28T13:37:24Z</dcterms:modified>
</cp:coreProperties>
</file>