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rts/chart1.xml" ContentType="application/vnd.openxmlformats-officedocument.drawingml.chart+xml"/>
  <Override PartName="/ppt/drawings/drawing1.xml" ContentType="application/vnd.openxmlformats-officedocument.drawingml.chartshape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 id="2147484955" r:id="rId2"/>
  </p:sldMasterIdLst>
  <p:notesMasterIdLst>
    <p:notesMasterId r:id="rId28"/>
  </p:notesMasterIdLst>
  <p:handoutMasterIdLst>
    <p:handoutMasterId r:id="rId29"/>
  </p:handoutMasterIdLst>
  <p:sldIdLst>
    <p:sldId id="256" r:id="rId3"/>
    <p:sldId id="413" r:id="rId4"/>
    <p:sldId id="414" r:id="rId5"/>
    <p:sldId id="398" r:id="rId6"/>
    <p:sldId id="417" r:id="rId7"/>
    <p:sldId id="399" r:id="rId8"/>
    <p:sldId id="420" r:id="rId9"/>
    <p:sldId id="418" r:id="rId10"/>
    <p:sldId id="416" r:id="rId11"/>
    <p:sldId id="419" r:id="rId12"/>
    <p:sldId id="415" r:id="rId13"/>
    <p:sldId id="404" r:id="rId14"/>
    <p:sldId id="425" r:id="rId15"/>
    <p:sldId id="438" r:id="rId16"/>
    <p:sldId id="439" r:id="rId17"/>
    <p:sldId id="440" r:id="rId18"/>
    <p:sldId id="435" r:id="rId19"/>
    <p:sldId id="442" r:id="rId20"/>
    <p:sldId id="441" r:id="rId21"/>
    <p:sldId id="426" r:id="rId22"/>
    <p:sldId id="427" r:id="rId23"/>
    <p:sldId id="428" r:id="rId24"/>
    <p:sldId id="429" r:id="rId25"/>
    <p:sldId id="437" r:id="rId26"/>
    <p:sldId id="436" r:id="rId27"/>
  </p:sldIdLst>
  <p:sldSz cx="9144000" cy="6858000" type="screen4x3"/>
  <p:notesSz cx="6858000" cy="9947275"/>
  <p:defaultTextStyle>
    <a:defPPr>
      <a:defRPr lang="en-US"/>
    </a:defPPr>
    <a:lvl1pPr algn="l" defTabSz="938213" rtl="0" fontAlgn="base">
      <a:spcBef>
        <a:spcPct val="0"/>
      </a:spcBef>
      <a:spcAft>
        <a:spcPct val="0"/>
      </a:spcAft>
      <a:defRPr sz="1700" kern="1200">
        <a:solidFill>
          <a:schemeClr val="tx1"/>
        </a:solidFill>
        <a:latin typeface="Times New Roman" pitchFamily="18" charset="0"/>
        <a:ea typeface="MS PGothic" pitchFamily="34" charset="-128"/>
        <a:cs typeface="+mn-cs"/>
      </a:defRPr>
    </a:lvl1pPr>
    <a:lvl2pPr marL="468313" indent="-11113" algn="l" defTabSz="938213" rtl="0" fontAlgn="base">
      <a:spcBef>
        <a:spcPct val="0"/>
      </a:spcBef>
      <a:spcAft>
        <a:spcPct val="0"/>
      </a:spcAft>
      <a:defRPr sz="1700" kern="1200">
        <a:solidFill>
          <a:schemeClr val="tx1"/>
        </a:solidFill>
        <a:latin typeface="Times New Roman" pitchFamily="18" charset="0"/>
        <a:ea typeface="MS PGothic" pitchFamily="34" charset="-128"/>
        <a:cs typeface="+mn-cs"/>
      </a:defRPr>
    </a:lvl2pPr>
    <a:lvl3pPr marL="938213" indent="-23813" algn="l" defTabSz="938213" rtl="0" fontAlgn="base">
      <a:spcBef>
        <a:spcPct val="0"/>
      </a:spcBef>
      <a:spcAft>
        <a:spcPct val="0"/>
      </a:spcAft>
      <a:defRPr sz="1700" kern="1200">
        <a:solidFill>
          <a:schemeClr val="tx1"/>
        </a:solidFill>
        <a:latin typeface="Times New Roman" pitchFamily="18" charset="0"/>
        <a:ea typeface="MS PGothic" pitchFamily="34" charset="-128"/>
        <a:cs typeface="+mn-cs"/>
      </a:defRPr>
    </a:lvl3pPr>
    <a:lvl4pPr marL="1408113" indent="-36513" algn="l" defTabSz="938213" rtl="0" fontAlgn="base">
      <a:spcBef>
        <a:spcPct val="0"/>
      </a:spcBef>
      <a:spcAft>
        <a:spcPct val="0"/>
      </a:spcAft>
      <a:defRPr sz="1700" kern="1200">
        <a:solidFill>
          <a:schemeClr val="tx1"/>
        </a:solidFill>
        <a:latin typeface="Times New Roman" pitchFamily="18" charset="0"/>
        <a:ea typeface="MS PGothic" pitchFamily="34" charset="-128"/>
        <a:cs typeface="+mn-cs"/>
      </a:defRPr>
    </a:lvl4pPr>
    <a:lvl5pPr marL="1878013" indent="-49213" algn="l" defTabSz="938213" rtl="0" fontAlgn="base">
      <a:spcBef>
        <a:spcPct val="0"/>
      </a:spcBef>
      <a:spcAft>
        <a:spcPct val="0"/>
      </a:spcAft>
      <a:defRPr sz="1700" kern="1200">
        <a:solidFill>
          <a:schemeClr val="tx1"/>
        </a:solidFill>
        <a:latin typeface="Times New Roman" pitchFamily="18" charset="0"/>
        <a:ea typeface="MS PGothic" pitchFamily="34" charset="-128"/>
        <a:cs typeface="+mn-cs"/>
      </a:defRPr>
    </a:lvl5pPr>
    <a:lvl6pPr marL="2286000" algn="l" defTabSz="914400" rtl="0" eaLnBrk="1" latinLnBrk="0" hangingPunct="1">
      <a:defRPr sz="1700" kern="1200">
        <a:solidFill>
          <a:schemeClr val="tx1"/>
        </a:solidFill>
        <a:latin typeface="Times New Roman" pitchFamily="18" charset="0"/>
        <a:ea typeface="MS PGothic" pitchFamily="34" charset="-128"/>
        <a:cs typeface="+mn-cs"/>
      </a:defRPr>
    </a:lvl6pPr>
    <a:lvl7pPr marL="2743200" algn="l" defTabSz="914400" rtl="0" eaLnBrk="1" latinLnBrk="0" hangingPunct="1">
      <a:defRPr sz="1700" kern="1200">
        <a:solidFill>
          <a:schemeClr val="tx1"/>
        </a:solidFill>
        <a:latin typeface="Times New Roman" pitchFamily="18" charset="0"/>
        <a:ea typeface="MS PGothic" pitchFamily="34" charset="-128"/>
        <a:cs typeface="+mn-cs"/>
      </a:defRPr>
    </a:lvl7pPr>
    <a:lvl8pPr marL="3200400" algn="l" defTabSz="914400" rtl="0" eaLnBrk="1" latinLnBrk="0" hangingPunct="1">
      <a:defRPr sz="1700" kern="1200">
        <a:solidFill>
          <a:schemeClr val="tx1"/>
        </a:solidFill>
        <a:latin typeface="Times New Roman" pitchFamily="18" charset="0"/>
        <a:ea typeface="MS PGothic" pitchFamily="34" charset="-128"/>
        <a:cs typeface="+mn-cs"/>
      </a:defRPr>
    </a:lvl8pPr>
    <a:lvl9pPr marL="3657600" algn="l" defTabSz="914400" rtl="0" eaLnBrk="1" latinLnBrk="0" hangingPunct="1">
      <a:defRPr sz="1700" kern="1200">
        <a:solidFill>
          <a:schemeClr val="tx1"/>
        </a:solidFill>
        <a:latin typeface="Times New Roman" pitchFamily="18" charset="0"/>
        <a:ea typeface="MS PGothic"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368A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110" d="100"/>
          <a:sy n="110" d="100"/>
        </p:scale>
        <p:origin x="1644" y="10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presProps" Target="presProps.xml"/></Relationships>
</file>

<file path=ppt/charts/_rels/chart1.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package" Target="../embeddings/Microsoft_Excel_Worksheet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9.5391689177538944E-2"/>
          <c:y val="2.6725756625554556E-2"/>
          <c:w val="0.90460831082246107"/>
          <c:h val="0.74221373655726652"/>
        </c:manualLayout>
      </c:layout>
      <c:barChart>
        <c:barDir val="col"/>
        <c:grouping val="clustered"/>
        <c:varyColors val="0"/>
        <c:ser>
          <c:idx val="0"/>
          <c:order val="0"/>
          <c:spPr>
            <a:solidFill>
              <a:srgbClr val="C00000"/>
            </a:solidFill>
            <a:ln w="15875">
              <a:solidFill>
                <a:schemeClr val="tx1"/>
              </a:solidFill>
            </a:ln>
            <a:effectLst/>
            <a:scene3d>
              <a:camera prst="orthographicFront"/>
              <a:lightRig rig="threePt" dir="t"/>
            </a:scene3d>
            <a:sp3d>
              <a:bevelT/>
            </a:sp3d>
          </c:spPr>
          <c:invertIfNegative val="0"/>
          <c:cat>
            <c:strRef>
              <c:f>'Figure III.02.BULLIED'!$A$93:$A$146</c:f>
              <c:strCache>
                <c:ptCount val="54"/>
                <c:pt idx="0">
                  <c:v>Latvija</c:v>
                </c:pt>
                <c:pt idx="1">
                  <c:v>Jaunzēlande</c:v>
                </c:pt>
                <c:pt idx="2">
                  <c:v>Singapūra</c:v>
                </c:pt>
                <c:pt idx="3">
                  <c:v>Makao (Ķīna)</c:v>
                </c:pt>
                <c:pt idx="4">
                  <c:v>Austrālija</c:v>
                </c:pt>
                <c:pt idx="5">
                  <c:v>Lielbritānija</c:v>
                </c:pt>
                <c:pt idx="6">
                  <c:v>Kanāda</c:v>
                </c:pt>
                <c:pt idx="7">
                  <c:v>Katara</c:v>
                </c:pt>
                <c:pt idx="8">
                  <c:v>Tunisija</c:v>
                </c:pt>
                <c:pt idx="9">
                  <c:v>AAE</c:v>
                </c:pt>
                <c:pt idx="10">
                  <c:v>Polija</c:v>
                </c:pt>
                <c:pt idx="11">
                  <c:v>Igaunija</c:v>
                </c:pt>
                <c:pt idx="12">
                  <c:v>Šveice</c:v>
                </c:pt>
                <c:pt idx="13">
                  <c:v>Somija</c:v>
                </c:pt>
                <c:pt idx="14">
                  <c:v>Dānija</c:v>
                </c:pt>
                <c:pt idx="15">
                  <c:v>Honkonga (Ķīna)</c:v>
                </c:pt>
                <c:pt idx="16">
                  <c:v>Beļģija</c:v>
                </c:pt>
                <c:pt idx="17">
                  <c:v>Vācija</c:v>
                </c:pt>
                <c:pt idx="18">
                  <c:v>ASV</c:v>
                </c:pt>
                <c:pt idx="19">
                  <c:v>Kolumbija</c:v>
                </c:pt>
                <c:pt idx="20">
                  <c:v>Čehija</c:v>
                </c:pt>
                <c:pt idx="21">
                  <c:v>Čīle</c:v>
                </c:pt>
                <c:pt idx="22">
                  <c:v>Bulgārija</c:v>
                </c:pt>
                <c:pt idx="23">
                  <c:v>Meksika</c:v>
                </c:pt>
                <c:pt idx="24">
                  <c:v>Taizeme</c:v>
                </c:pt>
                <c:pt idx="25">
                  <c:v>Slovākija</c:v>
                </c:pt>
                <c:pt idx="26">
                  <c:v>Kostarika</c:v>
                </c:pt>
                <c:pt idx="27">
                  <c:v>Īrija</c:v>
                </c:pt>
                <c:pt idx="28">
                  <c:v>B-S-J-G (Ķīna)</c:v>
                </c:pt>
                <c:pt idx="29">
                  <c:v>Austrija</c:v>
                </c:pt>
                <c:pt idx="30">
                  <c:v>Slovēnija</c:v>
                </c:pt>
                <c:pt idx="31">
                  <c:v>OECD vid.</c:v>
                </c:pt>
                <c:pt idx="32">
                  <c:v>Norvēģija</c:v>
                </c:pt>
                <c:pt idx="33">
                  <c:v>Krievija</c:v>
                </c:pt>
                <c:pt idx="34">
                  <c:v>Urugvaja</c:v>
                </c:pt>
                <c:pt idx="35">
                  <c:v>Ungārija</c:v>
                </c:pt>
                <c:pt idx="36">
                  <c:v>Francija</c:v>
                </c:pt>
                <c:pt idx="37">
                  <c:v>Spānija</c:v>
                </c:pt>
                <c:pt idx="38">
                  <c:v>Lietuva</c:v>
                </c:pt>
                <c:pt idx="39">
                  <c:v>Zviedrija</c:v>
                </c:pt>
                <c:pt idx="40">
                  <c:v>Horvātija</c:v>
                </c:pt>
                <c:pt idx="41">
                  <c:v>Luksemburga</c:v>
                </c:pt>
                <c:pt idx="42">
                  <c:v>Japāna</c:v>
                </c:pt>
                <c:pt idx="43">
                  <c:v>Brazīlija</c:v>
                </c:pt>
                <c:pt idx="44">
                  <c:v>Peru</c:v>
                </c:pt>
                <c:pt idx="45">
                  <c:v>Dominikāna</c:v>
                </c:pt>
                <c:pt idx="46">
                  <c:v>Nīderlande</c:v>
                </c:pt>
                <c:pt idx="47">
                  <c:v>Īslande</c:v>
                </c:pt>
                <c:pt idx="48">
                  <c:v>Portugāle</c:v>
                </c:pt>
                <c:pt idx="49">
                  <c:v>Grieķija</c:v>
                </c:pt>
                <c:pt idx="50">
                  <c:v>Taivāna (Ķīna)</c:v>
                </c:pt>
                <c:pt idx="51">
                  <c:v>Melnkalne</c:v>
                </c:pt>
                <c:pt idx="52">
                  <c:v>Turcija</c:v>
                </c:pt>
                <c:pt idx="53">
                  <c:v>Koreja</c:v>
                </c:pt>
              </c:strCache>
            </c:strRef>
          </c:cat>
          <c:val>
            <c:numRef>
              <c:f>'Figure III.02.BULLIED'!$B$93:$B$146</c:f>
              <c:numCache>
                <c:formatCode>0.00</c:formatCode>
                <c:ptCount val="54"/>
                <c:pt idx="0">
                  <c:v>0.653257996940382</c:v>
                </c:pt>
                <c:pt idx="1">
                  <c:v>0.61368716475871077</c:v>
                </c:pt>
                <c:pt idx="2">
                  <c:v>0.51374823143951442</c:v>
                </c:pt>
                <c:pt idx="3">
                  <c:v>0.49155541080881382</c:v>
                </c:pt>
                <c:pt idx="4">
                  <c:v>0.45259416118965345</c:v>
                </c:pt>
                <c:pt idx="5">
                  <c:v>0.40088089199648752</c:v>
                </c:pt>
                <c:pt idx="6">
                  <c:v>0.38581912222174297</c:v>
                </c:pt>
                <c:pt idx="7">
                  <c:v>0.35539036193881679</c:v>
                </c:pt>
                <c:pt idx="8">
                  <c:v>0.31713426214183832</c:v>
                </c:pt>
                <c:pt idx="9">
                  <c:v>0.29594374187848588</c:v>
                </c:pt>
                <c:pt idx="10">
                  <c:v>0.26941765516868038</c:v>
                </c:pt>
                <c:pt idx="11">
                  <c:v>0.24475229821491321</c:v>
                </c:pt>
                <c:pt idx="12">
                  <c:v>0.23828456345012791</c:v>
                </c:pt>
                <c:pt idx="13">
                  <c:v>0.23074651369092244</c:v>
                </c:pt>
                <c:pt idx="14">
                  <c:v>0.22246721930087496</c:v>
                </c:pt>
                <c:pt idx="15">
                  <c:v>0.2114704265996519</c:v>
                </c:pt>
                <c:pt idx="16">
                  <c:v>0.18331523649611992</c:v>
                </c:pt>
                <c:pt idx="17">
                  <c:v>0.17241277681936548</c:v>
                </c:pt>
                <c:pt idx="18">
                  <c:v>0.16415481161894913</c:v>
                </c:pt>
                <c:pt idx="19">
                  <c:v>0.16333792849844925</c:v>
                </c:pt>
                <c:pt idx="20">
                  <c:v>0.14889791565144875</c:v>
                </c:pt>
                <c:pt idx="21">
                  <c:v>0.14821515620721137</c:v>
                </c:pt>
                <c:pt idx="22">
                  <c:v>0.14402369319952471</c:v>
                </c:pt>
                <c:pt idx="23">
                  <c:v>0.12537094914181987</c:v>
                </c:pt>
                <c:pt idx="24">
                  <c:v>0.10907911625987582</c:v>
                </c:pt>
                <c:pt idx="25">
                  <c:v>0.10432927837639157</c:v>
                </c:pt>
                <c:pt idx="26">
                  <c:v>0.1022730068971405</c:v>
                </c:pt>
                <c:pt idx="27">
                  <c:v>9.9791014055006358E-2</c:v>
                </c:pt>
                <c:pt idx="28">
                  <c:v>9.8846704385987555E-2</c:v>
                </c:pt>
                <c:pt idx="29">
                  <c:v>9.7075415215514896E-2</c:v>
                </c:pt>
                <c:pt idx="30">
                  <c:v>1.4130716335488201E-2</c:v>
                </c:pt>
                <c:pt idx="31">
                  <c:v>-3.4095167895800081E-9</c:v>
                </c:pt>
                <c:pt idx="32">
                  <c:v>-9.9777155335800168E-3</c:v>
                </c:pt>
                <c:pt idx="33">
                  <c:v>-1.0931026220637314E-2</c:v>
                </c:pt>
                <c:pt idx="34">
                  <c:v>-4.7925831133261258E-2</c:v>
                </c:pt>
                <c:pt idx="35">
                  <c:v>-6.3428397814093679E-2</c:v>
                </c:pt>
                <c:pt idx="36">
                  <c:v>-8.3761327672830815E-2</c:v>
                </c:pt>
                <c:pt idx="37">
                  <c:v>-9.4425410384637948E-2</c:v>
                </c:pt>
                <c:pt idx="38">
                  <c:v>-0.10064787146013597</c:v>
                </c:pt>
                <c:pt idx="39">
                  <c:v>-0.11427053887956802</c:v>
                </c:pt>
                <c:pt idx="40">
                  <c:v>-0.11508237662714392</c:v>
                </c:pt>
                <c:pt idx="41">
                  <c:v>-0.15322554069350861</c:v>
                </c:pt>
                <c:pt idx="42">
                  <c:v>-0.20693181239771621</c:v>
                </c:pt>
                <c:pt idx="43">
                  <c:v>-0.22873523688915096</c:v>
                </c:pt>
                <c:pt idx="44">
                  <c:v>-0.23169116264054568</c:v>
                </c:pt>
                <c:pt idx="45">
                  <c:v>-0.28624802915290848</c:v>
                </c:pt>
                <c:pt idx="46">
                  <c:v>-0.32641911285819031</c:v>
                </c:pt>
                <c:pt idx="47">
                  <c:v>-0.43405383248851309</c:v>
                </c:pt>
                <c:pt idx="48">
                  <c:v>-0.51736349907910939</c:v>
                </c:pt>
                <c:pt idx="49">
                  <c:v>-0.55126016033950276</c:v>
                </c:pt>
                <c:pt idx="50">
                  <c:v>-0.57479902114001058</c:v>
                </c:pt>
                <c:pt idx="51">
                  <c:v>-0.90665856803483069</c:v>
                </c:pt>
                <c:pt idx="52">
                  <c:v>-0.97297716296822556</c:v>
                </c:pt>
                <c:pt idx="53">
                  <c:v>-1.4415064582543837</c:v>
                </c:pt>
              </c:numCache>
            </c:numRef>
          </c:val>
          <c:extLst xmlns:c16r2="http://schemas.microsoft.com/office/drawing/2015/06/chart">
            <c:ext xmlns:c16="http://schemas.microsoft.com/office/drawing/2014/chart" uri="{C3380CC4-5D6E-409C-BE32-E72D297353CC}">
              <c16:uniqueId val="{00000000-F5CE-4FF4-B99C-840D0139A64B}"/>
            </c:ext>
          </c:extLst>
        </c:ser>
        <c:dLbls>
          <c:showLegendKey val="0"/>
          <c:showVal val="0"/>
          <c:showCatName val="0"/>
          <c:showSerName val="0"/>
          <c:showPercent val="0"/>
          <c:showBubbleSize val="0"/>
        </c:dLbls>
        <c:gapWidth val="90"/>
        <c:overlap val="-27"/>
        <c:axId val="191849872"/>
        <c:axId val="191852616"/>
      </c:barChart>
      <c:catAx>
        <c:axId val="191849872"/>
        <c:scaling>
          <c:orientation val="minMax"/>
        </c:scaling>
        <c:delete val="0"/>
        <c:axPos val="b"/>
        <c:numFmt formatCode="General" sourceLinked="1"/>
        <c:majorTickMark val="none"/>
        <c:minorTickMark val="none"/>
        <c:tickLblPos val="low"/>
        <c:spPr>
          <a:noFill/>
          <a:ln w="9525" cap="flat" cmpd="sng" algn="ctr">
            <a:solidFill>
              <a:schemeClr val="tx1"/>
            </a:solidFill>
            <a:round/>
          </a:ln>
          <a:effectLst/>
        </c:spPr>
        <c:txPr>
          <a:bodyPr rot="-5400000" spcFirstLastPara="1" vertOverflow="ellipsis" wrap="square" anchor="ctr" anchorCtr="1"/>
          <a:lstStyle/>
          <a:p>
            <a:pPr>
              <a:defRPr sz="1200" b="1" i="0" u="none" strike="noStrike" kern="1200" baseline="0">
                <a:solidFill>
                  <a:schemeClr val="tx1">
                    <a:lumMod val="65000"/>
                    <a:lumOff val="35000"/>
                  </a:schemeClr>
                </a:solidFill>
                <a:latin typeface="+mn-lt"/>
                <a:ea typeface="+mn-ea"/>
                <a:cs typeface="+mn-cs"/>
              </a:defRPr>
            </a:pPr>
            <a:endParaRPr lang="lv-LV"/>
          </a:p>
        </c:txPr>
        <c:crossAx val="191852616"/>
        <c:crosses val="autoZero"/>
        <c:auto val="1"/>
        <c:lblAlgn val="ctr"/>
        <c:lblOffset val="100"/>
        <c:noMultiLvlLbl val="0"/>
      </c:catAx>
      <c:valAx>
        <c:axId val="191852616"/>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200" b="1" i="0" u="none" strike="noStrike" kern="1200" baseline="0">
                    <a:solidFill>
                      <a:schemeClr val="tx1">
                        <a:lumMod val="65000"/>
                        <a:lumOff val="35000"/>
                      </a:schemeClr>
                    </a:solidFill>
                    <a:latin typeface="+mn-lt"/>
                    <a:ea typeface="+mn-ea"/>
                    <a:cs typeface="+mn-cs"/>
                  </a:defRPr>
                </a:pPr>
                <a:r>
                  <a:rPr lang="lv-LV" sz="1200" b="1" dirty="0" smtClean="0"/>
                  <a:t>Pārinodarījuma indeksa vērtības</a:t>
                </a:r>
                <a:endParaRPr lang="lv-LV" sz="1200" b="1" dirty="0"/>
              </a:p>
            </c:rich>
          </c:tx>
          <c:layout>
            <c:manualLayout>
              <c:xMode val="edge"/>
              <c:yMode val="edge"/>
              <c:x val="2.0546093538794271E-2"/>
              <c:y val="0.20098892063270851"/>
            </c:manualLayout>
          </c:layout>
          <c:overlay val="0"/>
          <c:spPr>
            <a:noFill/>
            <a:ln>
              <a:noFill/>
            </a:ln>
            <a:effectLst/>
          </c:spPr>
        </c:title>
        <c:numFmt formatCode="0.0" sourceLinked="0"/>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1200" b="1" i="0" u="none" strike="noStrike" kern="1200" baseline="0">
                <a:solidFill>
                  <a:schemeClr val="tx1">
                    <a:lumMod val="65000"/>
                    <a:lumOff val="35000"/>
                  </a:schemeClr>
                </a:solidFill>
                <a:latin typeface="+mn-lt"/>
                <a:ea typeface="+mn-ea"/>
                <a:cs typeface="+mn-cs"/>
              </a:defRPr>
            </a:pPr>
            <a:endParaRPr lang="lv-LV"/>
          </a:p>
        </c:txPr>
        <c:crossAx val="191849872"/>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lv-LV"/>
    </a:p>
  </c:txPr>
  <c:externalData r:id="rId1">
    <c:autoUpdate val="0"/>
  </c:externalData>
  <c:userShapes r:id="rId2"/>
</c:chartSpac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2CA0180-AE38-4C92-B99A-E9010698D682}" type="doc">
      <dgm:prSet loTypeId="urn:microsoft.com/office/officeart/2005/8/layout/radial5" loCatId="cycle" qsTypeId="urn:microsoft.com/office/officeart/2005/8/quickstyle/3d4" qsCatId="3D" csTypeId="urn:microsoft.com/office/officeart/2005/8/colors/accent1_2" csCatId="accent1" phldr="1"/>
      <dgm:spPr/>
      <dgm:t>
        <a:bodyPr/>
        <a:lstStyle/>
        <a:p>
          <a:endParaRPr lang="lv-LV"/>
        </a:p>
      </dgm:t>
    </dgm:pt>
    <dgm:pt modelId="{AE3E14B2-D290-4FA5-8732-04619A8E562F}">
      <dgm:prSet phldrT="[Text]" custT="1"/>
      <dgm:spPr>
        <a:solidFill>
          <a:srgbClr val="00B0F0"/>
        </a:solidFill>
      </dgm:spPr>
      <dgm:t>
        <a:bodyPr/>
        <a:lstStyle/>
        <a:p>
          <a:r>
            <a:rPr lang="lv-LV" sz="2000" dirty="0" smtClean="0">
              <a:solidFill>
                <a:srgbClr val="333399"/>
              </a:solidFill>
            </a:rPr>
            <a:t>PMP skaita samazināšana</a:t>
          </a:r>
          <a:endParaRPr lang="lv-LV" sz="2000" dirty="0">
            <a:solidFill>
              <a:srgbClr val="333399"/>
            </a:solidFill>
          </a:endParaRPr>
        </a:p>
      </dgm:t>
    </dgm:pt>
    <dgm:pt modelId="{72CA2889-4532-4C77-A6CF-335CF3C5F505}" type="parTrans" cxnId="{66798743-1ABF-4A14-B492-86A9B4EF7AE5}">
      <dgm:prSet/>
      <dgm:spPr/>
      <dgm:t>
        <a:bodyPr/>
        <a:lstStyle/>
        <a:p>
          <a:endParaRPr lang="lv-LV"/>
        </a:p>
      </dgm:t>
    </dgm:pt>
    <dgm:pt modelId="{C8880394-CE55-4067-BD1A-5473BD49ECEB}" type="sibTrans" cxnId="{66798743-1ABF-4A14-B492-86A9B4EF7AE5}">
      <dgm:prSet/>
      <dgm:spPr/>
      <dgm:t>
        <a:bodyPr/>
        <a:lstStyle/>
        <a:p>
          <a:endParaRPr lang="lv-LV"/>
        </a:p>
      </dgm:t>
    </dgm:pt>
    <dgm:pt modelId="{187E67B4-358D-4165-8E4C-AEE4C28C1B14}">
      <dgm:prSet phldrT="[Text]" custT="1"/>
      <dgm:spPr>
        <a:solidFill>
          <a:srgbClr val="9900CC"/>
        </a:solidFill>
      </dgm:spPr>
      <dgm:t>
        <a:bodyPr/>
        <a:lstStyle/>
        <a:p>
          <a:r>
            <a:rPr lang="lv-LV" sz="1600" b="1" dirty="0" smtClean="0"/>
            <a:t>95 pašvaldības </a:t>
          </a:r>
          <a:r>
            <a:rPr lang="lv-LV" sz="1600" dirty="0" smtClean="0"/>
            <a:t>saņēmušas ESF atbalstu PMP riska mazināšanai</a:t>
          </a:r>
          <a:endParaRPr lang="lv-LV" sz="1600" dirty="0"/>
        </a:p>
      </dgm:t>
    </dgm:pt>
    <dgm:pt modelId="{34172C43-A801-440D-BB80-341E3873DE8B}" type="parTrans" cxnId="{496F1C65-22F9-4F04-B3AA-E7ECA309444C}">
      <dgm:prSet/>
      <dgm:spPr>
        <a:solidFill>
          <a:srgbClr val="9966FF"/>
        </a:solidFill>
      </dgm:spPr>
      <dgm:t>
        <a:bodyPr/>
        <a:lstStyle/>
        <a:p>
          <a:endParaRPr lang="lv-LV"/>
        </a:p>
      </dgm:t>
    </dgm:pt>
    <dgm:pt modelId="{A6FB8465-D7A3-492B-8C9A-F01DA0D4F93D}" type="sibTrans" cxnId="{496F1C65-22F9-4F04-B3AA-E7ECA309444C}">
      <dgm:prSet/>
      <dgm:spPr/>
      <dgm:t>
        <a:bodyPr/>
        <a:lstStyle/>
        <a:p>
          <a:endParaRPr lang="lv-LV"/>
        </a:p>
      </dgm:t>
    </dgm:pt>
    <dgm:pt modelId="{19703C21-C3D1-4919-BD96-FCA8EC83D852}">
      <dgm:prSet phldrT="[Text]" custT="1"/>
      <dgm:spPr>
        <a:solidFill>
          <a:srgbClr val="9900CC"/>
        </a:solidFill>
      </dgm:spPr>
      <dgm:t>
        <a:bodyPr/>
        <a:lstStyle/>
        <a:p>
          <a:r>
            <a:rPr lang="lv-LV" sz="1800" b="1" dirty="0" smtClean="0"/>
            <a:t>700 projekti, ko īsteno Jaunatnes </a:t>
          </a:r>
          <a:r>
            <a:rPr lang="lv-LV" sz="1800" dirty="0" smtClean="0"/>
            <a:t>organizāciju un biedrību vai nodibinājumu, kas veic darbu ar jaunatni</a:t>
          </a:r>
          <a:endParaRPr lang="lv-LV" sz="1800" dirty="0"/>
        </a:p>
      </dgm:t>
    </dgm:pt>
    <dgm:pt modelId="{7E21461A-BF5A-4D04-A213-8719BC972D37}" type="parTrans" cxnId="{C0B4DCE2-BBF3-44EC-8B6A-17B9A416B819}">
      <dgm:prSet/>
      <dgm:spPr>
        <a:solidFill>
          <a:srgbClr val="9966FF"/>
        </a:solidFill>
      </dgm:spPr>
      <dgm:t>
        <a:bodyPr/>
        <a:lstStyle/>
        <a:p>
          <a:endParaRPr lang="lv-LV"/>
        </a:p>
      </dgm:t>
    </dgm:pt>
    <dgm:pt modelId="{2B6A3AF7-63B0-4DAC-99E5-DDDC8DB09C10}" type="sibTrans" cxnId="{C0B4DCE2-BBF3-44EC-8B6A-17B9A416B819}">
      <dgm:prSet/>
      <dgm:spPr/>
      <dgm:t>
        <a:bodyPr/>
        <a:lstStyle/>
        <a:p>
          <a:endParaRPr lang="lv-LV"/>
        </a:p>
      </dgm:t>
    </dgm:pt>
    <dgm:pt modelId="{1DC7328E-82DB-4F20-9DEA-EA8C667DF82F}">
      <dgm:prSet custT="1"/>
      <dgm:spPr>
        <a:solidFill>
          <a:srgbClr val="9900CC"/>
        </a:solidFill>
      </dgm:spPr>
      <dgm:t>
        <a:bodyPr/>
        <a:lstStyle/>
        <a:p>
          <a:r>
            <a:rPr lang="lv-LV" sz="1800" b="1" dirty="0" smtClean="0"/>
            <a:t>75% izglītības iestāžu </a:t>
          </a:r>
          <a:r>
            <a:rPr lang="lv-LV" sz="1800" dirty="0" smtClean="0"/>
            <a:t>saņēmušas ESF atbalstu PMP riska mazināšanai</a:t>
          </a:r>
          <a:endParaRPr lang="lv-LV" sz="1800" dirty="0"/>
        </a:p>
      </dgm:t>
    </dgm:pt>
    <dgm:pt modelId="{899DFE24-70E9-4B24-AFF2-1D8014F9CCEE}" type="parTrans" cxnId="{2027B57C-4EE2-49DE-8352-5671DD55DA09}">
      <dgm:prSet/>
      <dgm:spPr>
        <a:solidFill>
          <a:srgbClr val="9966FF"/>
        </a:solidFill>
      </dgm:spPr>
      <dgm:t>
        <a:bodyPr/>
        <a:lstStyle/>
        <a:p>
          <a:endParaRPr lang="lv-LV"/>
        </a:p>
      </dgm:t>
    </dgm:pt>
    <dgm:pt modelId="{7A6E5BF7-D937-42AD-8B6C-4013884200E5}" type="sibTrans" cxnId="{2027B57C-4EE2-49DE-8352-5671DD55DA09}">
      <dgm:prSet/>
      <dgm:spPr/>
      <dgm:t>
        <a:bodyPr/>
        <a:lstStyle/>
        <a:p>
          <a:endParaRPr lang="lv-LV"/>
        </a:p>
      </dgm:t>
    </dgm:pt>
    <dgm:pt modelId="{42358FE5-9479-4F31-ACBF-7DADEC6CB810}">
      <dgm:prSet/>
      <dgm:spPr/>
      <dgm:t>
        <a:bodyPr/>
        <a:lstStyle/>
        <a:p>
          <a:endParaRPr lang="lv-LV" dirty="0"/>
        </a:p>
      </dgm:t>
    </dgm:pt>
    <dgm:pt modelId="{164CE6CA-ABEB-46EC-90D2-E853725E58A0}" type="parTrans" cxnId="{D467E020-3B38-44A2-B920-FB402CC7F810}">
      <dgm:prSet custAng="11029246"/>
      <dgm:spPr/>
      <dgm:t>
        <a:bodyPr/>
        <a:lstStyle/>
        <a:p>
          <a:endParaRPr lang="lv-LV"/>
        </a:p>
      </dgm:t>
    </dgm:pt>
    <dgm:pt modelId="{6524167B-527E-4470-B00D-BCDAFB0D7323}" type="sibTrans" cxnId="{D467E020-3B38-44A2-B920-FB402CC7F810}">
      <dgm:prSet/>
      <dgm:spPr/>
      <dgm:t>
        <a:bodyPr/>
        <a:lstStyle/>
        <a:p>
          <a:endParaRPr lang="lv-LV"/>
        </a:p>
      </dgm:t>
    </dgm:pt>
    <dgm:pt modelId="{19B67455-23DA-4950-ACEA-CD2B1E982E2C}">
      <dgm:prSet/>
      <dgm:spPr/>
      <dgm:t>
        <a:bodyPr/>
        <a:lstStyle/>
        <a:p>
          <a:endParaRPr lang="lv-LV" dirty="0"/>
        </a:p>
      </dgm:t>
    </dgm:pt>
    <dgm:pt modelId="{3EE01760-FE70-408A-AB3C-BA48F9D141F9}" type="parTrans" cxnId="{14FC4CFF-D966-43B1-9A3F-170853CB7E38}">
      <dgm:prSet custAng="11029246"/>
      <dgm:spPr/>
      <dgm:t>
        <a:bodyPr/>
        <a:lstStyle/>
        <a:p>
          <a:endParaRPr lang="lv-LV"/>
        </a:p>
      </dgm:t>
    </dgm:pt>
    <dgm:pt modelId="{A0BA2F5B-3C3E-4E35-AABC-0A54C4B77B69}" type="sibTrans" cxnId="{14FC4CFF-D966-43B1-9A3F-170853CB7E38}">
      <dgm:prSet/>
      <dgm:spPr/>
      <dgm:t>
        <a:bodyPr/>
        <a:lstStyle/>
        <a:p>
          <a:endParaRPr lang="lv-LV"/>
        </a:p>
      </dgm:t>
    </dgm:pt>
    <dgm:pt modelId="{00659A78-6AE8-49E5-AED2-A1F266670796}">
      <dgm:prSet/>
      <dgm:spPr/>
      <dgm:t>
        <a:bodyPr/>
        <a:lstStyle/>
        <a:p>
          <a:endParaRPr lang="lv-LV" dirty="0"/>
        </a:p>
      </dgm:t>
    </dgm:pt>
    <dgm:pt modelId="{7ECD6DEC-C8E3-4B84-9A2F-4629EC0E916A}" type="parTrans" cxnId="{F91C09ED-1668-45EB-B2CC-F9A8A85BA7B9}">
      <dgm:prSet custAng="11029246"/>
      <dgm:spPr/>
      <dgm:t>
        <a:bodyPr/>
        <a:lstStyle/>
        <a:p>
          <a:endParaRPr lang="lv-LV"/>
        </a:p>
      </dgm:t>
    </dgm:pt>
    <dgm:pt modelId="{F8CC21AF-6DC6-450B-BA92-46C7B1950E4D}" type="sibTrans" cxnId="{F91C09ED-1668-45EB-B2CC-F9A8A85BA7B9}">
      <dgm:prSet/>
      <dgm:spPr/>
      <dgm:t>
        <a:bodyPr/>
        <a:lstStyle/>
        <a:p>
          <a:endParaRPr lang="lv-LV"/>
        </a:p>
      </dgm:t>
    </dgm:pt>
    <dgm:pt modelId="{FBD77A9E-D614-4710-9CF9-60FD66E0EA48}">
      <dgm:prSet/>
      <dgm:spPr/>
      <dgm:t>
        <a:bodyPr/>
        <a:lstStyle/>
        <a:p>
          <a:endParaRPr lang="lv-LV" dirty="0"/>
        </a:p>
      </dgm:t>
    </dgm:pt>
    <dgm:pt modelId="{8DBDAABA-088F-49FD-97DE-572CEDA5ED9B}" type="parTrans" cxnId="{AC44150B-0304-426D-B774-FBB420C44B57}">
      <dgm:prSet custAng="11029246"/>
      <dgm:spPr/>
      <dgm:t>
        <a:bodyPr/>
        <a:lstStyle/>
        <a:p>
          <a:endParaRPr lang="lv-LV"/>
        </a:p>
      </dgm:t>
    </dgm:pt>
    <dgm:pt modelId="{A423C568-0E8C-46B3-92AB-78C172AF60B0}" type="sibTrans" cxnId="{AC44150B-0304-426D-B774-FBB420C44B57}">
      <dgm:prSet/>
      <dgm:spPr/>
      <dgm:t>
        <a:bodyPr/>
        <a:lstStyle/>
        <a:p>
          <a:endParaRPr lang="lv-LV"/>
        </a:p>
      </dgm:t>
    </dgm:pt>
    <dgm:pt modelId="{A50DB1FB-8578-431A-B88E-2D25167C5EED}" type="pres">
      <dgm:prSet presAssocID="{72CA0180-AE38-4C92-B99A-E9010698D682}" presName="Name0" presStyleCnt="0">
        <dgm:presLayoutVars>
          <dgm:chMax val="1"/>
          <dgm:dir/>
          <dgm:animLvl val="ctr"/>
          <dgm:resizeHandles val="exact"/>
        </dgm:presLayoutVars>
      </dgm:prSet>
      <dgm:spPr/>
      <dgm:t>
        <a:bodyPr/>
        <a:lstStyle/>
        <a:p>
          <a:endParaRPr lang="lv-LV"/>
        </a:p>
      </dgm:t>
    </dgm:pt>
    <dgm:pt modelId="{2005CC4E-426A-4979-9512-7C100004B777}" type="pres">
      <dgm:prSet presAssocID="{AE3E14B2-D290-4FA5-8732-04619A8E562F}" presName="centerShape" presStyleLbl="node0" presStyleIdx="0" presStyleCnt="1" custScaleX="126866" custScaleY="113346"/>
      <dgm:spPr/>
      <dgm:t>
        <a:bodyPr/>
        <a:lstStyle/>
        <a:p>
          <a:endParaRPr lang="lv-LV"/>
        </a:p>
      </dgm:t>
    </dgm:pt>
    <dgm:pt modelId="{B2529196-87E2-4F8C-8FF6-5930E4C0E314}" type="pres">
      <dgm:prSet presAssocID="{34172C43-A801-440D-BB80-341E3873DE8B}" presName="parTrans" presStyleLbl="sibTrans2D1" presStyleIdx="0" presStyleCnt="3" custAng="10800000" custScaleX="158354" custLinFactNeighborX="-3442" custLinFactNeighborY="-1493"/>
      <dgm:spPr/>
      <dgm:t>
        <a:bodyPr/>
        <a:lstStyle/>
        <a:p>
          <a:endParaRPr lang="lv-LV"/>
        </a:p>
      </dgm:t>
    </dgm:pt>
    <dgm:pt modelId="{EA9EE334-9F48-49F1-BE24-A5F2C0204D8B}" type="pres">
      <dgm:prSet presAssocID="{34172C43-A801-440D-BB80-341E3873DE8B}" presName="connectorText" presStyleLbl="sibTrans2D1" presStyleIdx="0" presStyleCnt="3"/>
      <dgm:spPr/>
      <dgm:t>
        <a:bodyPr/>
        <a:lstStyle/>
        <a:p>
          <a:endParaRPr lang="lv-LV"/>
        </a:p>
      </dgm:t>
    </dgm:pt>
    <dgm:pt modelId="{2130DC38-10ED-4BED-B06E-400850557A7B}" type="pres">
      <dgm:prSet presAssocID="{187E67B4-358D-4165-8E4C-AEE4C28C1B14}" presName="node" presStyleLbl="node1" presStyleIdx="0" presStyleCnt="3" custScaleX="118195" custScaleY="110108">
        <dgm:presLayoutVars>
          <dgm:bulletEnabled val="1"/>
        </dgm:presLayoutVars>
      </dgm:prSet>
      <dgm:spPr/>
      <dgm:t>
        <a:bodyPr/>
        <a:lstStyle/>
        <a:p>
          <a:endParaRPr lang="lv-LV"/>
        </a:p>
      </dgm:t>
    </dgm:pt>
    <dgm:pt modelId="{A2FB0FC2-B144-48BA-A622-150A95C97D62}" type="pres">
      <dgm:prSet presAssocID="{7E21461A-BF5A-4D04-A213-8719BC972D37}" presName="parTrans" presStyleLbl="sibTrans2D1" presStyleIdx="1" presStyleCnt="3" custAng="10789066" custScaleX="166353" custLinFactNeighborX="23806" custLinFactNeighborY="-12639"/>
      <dgm:spPr/>
      <dgm:t>
        <a:bodyPr/>
        <a:lstStyle/>
        <a:p>
          <a:endParaRPr lang="lv-LV"/>
        </a:p>
      </dgm:t>
    </dgm:pt>
    <dgm:pt modelId="{D48DA819-C818-4ECE-8E0B-9D2B3E275030}" type="pres">
      <dgm:prSet presAssocID="{7E21461A-BF5A-4D04-A213-8719BC972D37}" presName="connectorText" presStyleLbl="sibTrans2D1" presStyleIdx="1" presStyleCnt="3"/>
      <dgm:spPr/>
      <dgm:t>
        <a:bodyPr/>
        <a:lstStyle/>
        <a:p>
          <a:endParaRPr lang="lv-LV"/>
        </a:p>
      </dgm:t>
    </dgm:pt>
    <dgm:pt modelId="{214BF588-9410-43B3-8C1E-704182C4A008}" type="pres">
      <dgm:prSet presAssocID="{19703C21-C3D1-4919-BD96-FCA8EC83D852}" presName="node" presStyleLbl="node1" presStyleIdx="1" presStyleCnt="3" custScaleX="145573" custScaleY="126002" custRadScaleRad="118128" custRadScaleInc="-8127">
        <dgm:presLayoutVars>
          <dgm:bulletEnabled val="1"/>
        </dgm:presLayoutVars>
      </dgm:prSet>
      <dgm:spPr/>
      <dgm:t>
        <a:bodyPr/>
        <a:lstStyle/>
        <a:p>
          <a:endParaRPr lang="lv-LV"/>
        </a:p>
      </dgm:t>
    </dgm:pt>
    <dgm:pt modelId="{DBFA4621-7BF3-4DA9-A0B9-3BE8FA0B1CC4}" type="pres">
      <dgm:prSet presAssocID="{899DFE24-70E9-4B24-AFF2-1D8014F9CCEE}" presName="parTrans" presStyleLbl="sibTrans2D1" presStyleIdx="2" presStyleCnt="3" custAng="11029246" custScaleX="155657" custLinFactNeighborX="21332" custLinFactNeighborY="8669"/>
      <dgm:spPr/>
      <dgm:t>
        <a:bodyPr/>
        <a:lstStyle/>
        <a:p>
          <a:endParaRPr lang="lv-LV"/>
        </a:p>
      </dgm:t>
    </dgm:pt>
    <dgm:pt modelId="{78777091-3995-45D6-B86E-3C467F4CCDDE}" type="pres">
      <dgm:prSet presAssocID="{899DFE24-70E9-4B24-AFF2-1D8014F9CCEE}" presName="connectorText" presStyleLbl="sibTrans2D1" presStyleIdx="2" presStyleCnt="3"/>
      <dgm:spPr/>
      <dgm:t>
        <a:bodyPr/>
        <a:lstStyle/>
        <a:p>
          <a:endParaRPr lang="lv-LV"/>
        </a:p>
      </dgm:t>
    </dgm:pt>
    <dgm:pt modelId="{9B2AD732-9D53-4148-8C2B-1F9CE37439C1}" type="pres">
      <dgm:prSet presAssocID="{1DC7328E-82DB-4F20-9DEA-EA8C667DF82F}" presName="node" presStyleLbl="node1" presStyleIdx="2" presStyleCnt="3" custScaleX="134686" custScaleY="116759" custRadScaleRad="114119" custRadScaleInc="6630">
        <dgm:presLayoutVars>
          <dgm:bulletEnabled val="1"/>
        </dgm:presLayoutVars>
      </dgm:prSet>
      <dgm:spPr/>
      <dgm:t>
        <a:bodyPr/>
        <a:lstStyle/>
        <a:p>
          <a:endParaRPr lang="lv-LV"/>
        </a:p>
      </dgm:t>
    </dgm:pt>
  </dgm:ptLst>
  <dgm:cxnLst>
    <dgm:cxn modelId="{C0B4DCE2-BBF3-44EC-8B6A-17B9A416B819}" srcId="{AE3E14B2-D290-4FA5-8732-04619A8E562F}" destId="{19703C21-C3D1-4919-BD96-FCA8EC83D852}" srcOrd="1" destOrd="0" parTransId="{7E21461A-BF5A-4D04-A213-8719BC972D37}" sibTransId="{2B6A3AF7-63B0-4DAC-99E5-DDDC8DB09C10}"/>
    <dgm:cxn modelId="{B3A943A2-D1B1-484C-B114-63E7B00D32A6}" type="presOf" srcId="{19703C21-C3D1-4919-BD96-FCA8EC83D852}" destId="{214BF588-9410-43B3-8C1E-704182C4A008}" srcOrd="0" destOrd="0" presId="urn:microsoft.com/office/officeart/2005/8/layout/radial5"/>
    <dgm:cxn modelId="{14FC4CFF-D966-43B1-9A3F-170853CB7E38}" srcId="{72CA0180-AE38-4C92-B99A-E9010698D682}" destId="{19B67455-23DA-4950-ACEA-CD2B1E982E2C}" srcOrd="2" destOrd="0" parTransId="{3EE01760-FE70-408A-AB3C-BA48F9D141F9}" sibTransId="{A0BA2F5B-3C3E-4E35-AABC-0A54C4B77B69}"/>
    <dgm:cxn modelId="{2027B57C-4EE2-49DE-8352-5671DD55DA09}" srcId="{AE3E14B2-D290-4FA5-8732-04619A8E562F}" destId="{1DC7328E-82DB-4F20-9DEA-EA8C667DF82F}" srcOrd="2" destOrd="0" parTransId="{899DFE24-70E9-4B24-AFF2-1D8014F9CCEE}" sibTransId="{7A6E5BF7-D937-42AD-8B6C-4013884200E5}"/>
    <dgm:cxn modelId="{1E63A536-5E1C-4D24-BCD3-A368F53E686F}" type="presOf" srcId="{AE3E14B2-D290-4FA5-8732-04619A8E562F}" destId="{2005CC4E-426A-4979-9512-7C100004B777}" srcOrd="0" destOrd="0" presId="urn:microsoft.com/office/officeart/2005/8/layout/radial5"/>
    <dgm:cxn modelId="{FA346AD0-3554-4D3C-9AE7-B5E0CACE57D5}" type="presOf" srcId="{899DFE24-70E9-4B24-AFF2-1D8014F9CCEE}" destId="{DBFA4621-7BF3-4DA9-A0B9-3BE8FA0B1CC4}" srcOrd="0" destOrd="0" presId="urn:microsoft.com/office/officeart/2005/8/layout/radial5"/>
    <dgm:cxn modelId="{5F4732CA-0E35-4D9A-B348-77238EA0DC09}" type="presOf" srcId="{72CA0180-AE38-4C92-B99A-E9010698D682}" destId="{A50DB1FB-8578-431A-B88E-2D25167C5EED}" srcOrd="0" destOrd="0" presId="urn:microsoft.com/office/officeart/2005/8/layout/radial5"/>
    <dgm:cxn modelId="{F91C09ED-1668-45EB-B2CC-F9A8A85BA7B9}" srcId="{72CA0180-AE38-4C92-B99A-E9010698D682}" destId="{00659A78-6AE8-49E5-AED2-A1F266670796}" srcOrd="3" destOrd="0" parTransId="{7ECD6DEC-C8E3-4B84-9A2F-4629EC0E916A}" sibTransId="{F8CC21AF-6DC6-450B-BA92-46C7B1950E4D}"/>
    <dgm:cxn modelId="{D467E020-3B38-44A2-B920-FB402CC7F810}" srcId="{72CA0180-AE38-4C92-B99A-E9010698D682}" destId="{42358FE5-9479-4F31-ACBF-7DADEC6CB810}" srcOrd="1" destOrd="0" parTransId="{164CE6CA-ABEB-46EC-90D2-E853725E58A0}" sibTransId="{6524167B-527E-4470-B00D-BCDAFB0D7323}"/>
    <dgm:cxn modelId="{CBCDEB5D-A419-44B0-8A03-02D8B9B0AE17}" type="presOf" srcId="{1DC7328E-82DB-4F20-9DEA-EA8C667DF82F}" destId="{9B2AD732-9D53-4148-8C2B-1F9CE37439C1}" srcOrd="0" destOrd="0" presId="urn:microsoft.com/office/officeart/2005/8/layout/radial5"/>
    <dgm:cxn modelId="{66798743-1ABF-4A14-B492-86A9B4EF7AE5}" srcId="{72CA0180-AE38-4C92-B99A-E9010698D682}" destId="{AE3E14B2-D290-4FA5-8732-04619A8E562F}" srcOrd="0" destOrd="0" parTransId="{72CA2889-4532-4C77-A6CF-335CF3C5F505}" sibTransId="{C8880394-CE55-4067-BD1A-5473BD49ECEB}"/>
    <dgm:cxn modelId="{E50D206A-A67A-411F-94B4-BBD69F4235D2}" type="presOf" srcId="{34172C43-A801-440D-BB80-341E3873DE8B}" destId="{EA9EE334-9F48-49F1-BE24-A5F2C0204D8B}" srcOrd="1" destOrd="0" presId="urn:microsoft.com/office/officeart/2005/8/layout/radial5"/>
    <dgm:cxn modelId="{AC44150B-0304-426D-B774-FBB420C44B57}" srcId="{72CA0180-AE38-4C92-B99A-E9010698D682}" destId="{FBD77A9E-D614-4710-9CF9-60FD66E0EA48}" srcOrd="4" destOrd="0" parTransId="{8DBDAABA-088F-49FD-97DE-572CEDA5ED9B}" sibTransId="{A423C568-0E8C-46B3-92AB-78C172AF60B0}"/>
    <dgm:cxn modelId="{F4808FF7-3CCF-4EE1-BC17-B4A25B4F252D}" type="presOf" srcId="{7E21461A-BF5A-4D04-A213-8719BC972D37}" destId="{A2FB0FC2-B144-48BA-A622-150A95C97D62}" srcOrd="0" destOrd="0" presId="urn:microsoft.com/office/officeart/2005/8/layout/radial5"/>
    <dgm:cxn modelId="{89DAA648-FD14-4DED-BDFE-0D29518B399E}" type="presOf" srcId="{187E67B4-358D-4165-8E4C-AEE4C28C1B14}" destId="{2130DC38-10ED-4BED-B06E-400850557A7B}" srcOrd="0" destOrd="0" presId="urn:microsoft.com/office/officeart/2005/8/layout/radial5"/>
    <dgm:cxn modelId="{496F1C65-22F9-4F04-B3AA-E7ECA309444C}" srcId="{AE3E14B2-D290-4FA5-8732-04619A8E562F}" destId="{187E67B4-358D-4165-8E4C-AEE4C28C1B14}" srcOrd="0" destOrd="0" parTransId="{34172C43-A801-440D-BB80-341E3873DE8B}" sibTransId="{A6FB8465-D7A3-492B-8C9A-F01DA0D4F93D}"/>
    <dgm:cxn modelId="{F1A56E93-BD12-4056-B304-A6B0ABDAB5A5}" type="presOf" srcId="{7E21461A-BF5A-4D04-A213-8719BC972D37}" destId="{D48DA819-C818-4ECE-8E0B-9D2B3E275030}" srcOrd="1" destOrd="0" presId="urn:microsoft.com/office/officeart/2005/8/layout/radial5"/>
    <dgm:cxn modelId="{E8A76993-984D-493F-B632-9EF7D96880AB}" type="presOf" srcId="{899DFE24-70E9-4B24-AFF2-1D8014F9CCEE}" destId="{78777091-3995-45D6-B86E-3C467F4CCDDE}" srcOrd="1" destOrd="0" presId="urn:microsoft.com/office/officeart/2005/8/layout/radial5"/>
    <dgm:cxn modelId="{E74E3585-4670-488D-88E9-EA527FA51F58}" type="presOf" srcId="{34172C43-A801-440D-BB80-341E3873DE8B}" destId="{B2529196-87E2-4F8C-8FF6-5930E4C0E314}" srcOrd="0" destOrd="0" presId="urn:microsoft.com/office/officeart/2005/8/layout/radial5"/>
    <dgm:cxn modelId="{5A61817A-C273-4CD8-8A8B-5ADFE74E6865}" type="presParOf" srcId="{A50DB1FB-8578-431A-B88E-2D25167C5EED}" destId="{2005CC4E-426A-4979-9512-7C100004B777}" srcOrd="0" destOrd="0" presId="urn:microsoft.com/office/officeart/2005/8/layout/radial5"/>
    <dgm:cxn modelId="{8EC5EAF5-E2B1-44D9-8E54-6738952D29AB}" type="presParOf" srcId="{A50DB1FB-8578-431A-B88E-2D25167C5EED}" destId="{B2529196-87E2-4F8C-8FF6-5930E4C0E314}" srcOrd="1" destOrd="0" presId="urn:microsoft.com/office/officeart/2005/8/layout/radial5"/>
    <dgm:cxn modelId="{D4512690-8EA3-4B1A-9495-318A63200762}" type="presParOf" srcId="{B2529196-87E2-4F8C-8FF6-5930E4C0E314}" destId="{EA9EE334-9F48-49F1-BE24-A5F2C0204D8B}" srcOrd="0" destOrd="0" presId="urn:microsoft.com/office/officeart/2005/8/layout/radial5"/>
    <dgm:cxn modelId="{AB3565D6-C5D0-43E2-AB39-95B461FA8906}" type="presParOf" srcId="{A50DB1FB-8578-431A-B88E-2D25167C5EED}" destId="{2130DC38-10ED-4BED-B06E-400850557A7B}" srcOrd="2" destOrd="0" presId="urn:microsoft.com/office/officeart/2005/8/layout/radial5"/>
    <dgm:cxn modelId="{445C1D35-F79D-4F4A-A27C-F2ADD88DA89B}" type="presParOf" srcId="{A50DB1FB-8578-431A-B88E-2D25167C5EED}" destId="{A2FB0FC2-B144-48BA-A622-150A95C97D62}" srcOrd="3" destOrd="0" presId="urn:microsoft.com/office/officeart/2005/8/layout/radial5"/>
    <dgm:cxn modelId="{AF9058DE-B911-4076-8C7E-A89D8D9BC62F}" type="presParOf" srcId="{A2FB0FC2-B144-48BA-A622-150A95C97D62}" destId="{D48DA819-C818-4ECE-8E0B-9D2B3E275030}" srcOrd="0" destOrd="0" presId="urn:microsoft.com/office/officeart/2005/8/layout/radial5"/>
    <dgm:cxn modelId="{9901E9A3-E4BA-4954-8458-85AAEF54C44D}" type="presParOf" srcId="{A50DB1FB-8578-431A-B88E-2D25167C5EED}" destId="{214BF588-9410-43B3-8C1E-704182C4A008}" srcOrd="4" destOrd="0" presId="urn:microsoft.com/office/officeart/2005/8/layout/radial5"/>
    <dgm:cxn modelId="{98AF59D0-1051-4C60-9D8B-263F01C78DF8}" type="presParOf" srcId="{A50DB1FB-8578-431A-B88E-2D25167C5EED}" destId="{DBFA4621-7BF3-4DA9-A0B9-3BE8FA0B1CC4}" srcOrd="5" destOrd="0" presId="urn:microsoft.com/office/officeart/2005/8/layout/radial5"/>
    <dgm:cxn modelId="{27A7DD63-D2B8-4271-AB74-C15BC979544F}" type="presParOf" srcId="{DBFA4621-7BF3-4DA9-A0B9-3BE8FA0B1CC4}" destId="{78777091-3995-45D6-B86E-3C467F4CCDDE}" srcOrd="0" destOrd="0" presId="urn:microsoft.com/office/officeart/2005/8/layout/radial5"/>
    <dgm:cxn modelId="{71B6D660-7F04-4903-9A1A-43FF8528DAE0}" type="presParOf" srcId="{A50DB1FB-8578-431A-B88E-2D25167C5EED}" destId="{9B2AD732-9D53-4148-8C2B-1F9CE37439C1}" srcOrd="6" destOrd="0" presId="urn:microsoft.com/office/officeart/2005/8/layout/radial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radial5">
  <dgm:title val=""/>
  <dgm:desc val=""/>
  <dgm:catLst>
    <dgm:cat type="relationship" pri="23000"/>
    <dgm:cat type="cycle" pri="1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alg type="cycle">
          <dgm:param type="stAng" val="0"/>
          <dgm:param type="spanAng" val="360"/>
          <dgm:param type="ctrShpMap" val="fNode"/>
        </dgm:alg>
      </dgm:if>
      <dgm:else name="Name3">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parTrans" refType="w" refFor="ch" refForName="centerShape" fact="0.4"/>
      <dgm:constr type="w" for="ch" forName="node" refType="w" refFor="ch" refForName="centerShape" op="equ" fact="1.25"/>
      <dgm:constr type="sp" refType="w" refFor="ch" refForName="centerShape" op="equ" fact="0.4"/>
      <dgm:constr type="sibSp" refType="w" refFor="ch" refForName="node" fact="0.3"/>
      <dgm:constr type="primFontSz" for="ch" forName="centerShape" val="65"/>
      <dgm:constr type="primFontSz" for="des" forName="node" op="equ" val="65"/>
      <dgm:constr type="primFontSz" for="des" forName="node" refType="primFontSz" refFor="ch" refForName="centerShape" op="lte"/>
      <dgm:constr type="primFontSz" for="des" forName="connectorText" op="equ" val="55"/>
      <dgm:constr type="primFontSz" for="des" forName="connectorText" refType="primFontSz" refFor="ch" refForName="centerShape" op="lte" fact="0.8"/>
      <dgm:constr type="primFontSz" for="des" forName="connectorText" refType="primFontSz" refFor="des" refForName="node" op="lte"/>
    </dgm:constrLst>
    <dgm:choose name="Name4">
      <dgm:if name="Name5" axis="ch ch" ptType="node node" st="1 1" cnt="1 0" func="cnt" op="lte" val="6">
        <dgm:ruleLst>
          <dgm:rule type="w" for="ch" forName="node" val="NaN" fact="1" max="NaN"/>
        </dgm:ruleLst>
      </dgm:if>
      <dgm:if name="Name6" axis="ch ch" ptType="node node" st="1 1" cnt="1 0" func="cnt" op="lte" val="8">
        <dgm:ruleLst>
          <dgm:rule type="w" for="ch" forName="node" val="NaN" fact="0.9" max="NaN"/>
        </dgm:ruleLst>
      </dgm:if>
      <dgm:if name="Name7" axis="ch ch" ptType="node node" st="1 1" cnt="1 0" func="cnt" op="lte" val="10">
        <dgm:ruleLst>
          <dgm:rule type="w" for="ch" forName="node" val="NaN" fact="0.8" max="NaN"/>
        </dgm:ruleLst>
      </dgm:if>
      <dgm:if name="Name8" axis="ch ch" ptType="node node" st="1 1" cnt="1 0" func="cnt" op="lte" val="12">
        <dgm:ruleLst>
          <dgm:rule type="w" for="ch" forName="node" val="NaN" fact="0.7" max="NaN"/>
        </dgm:ruleLst>
      </dgm:if>
      <dgm:if name="Name9" axis="ch ch" ptType="node node" st="1 1" cnt="1 0" func="cnt" op="lte" val="14">
        <dgm:ruleLst>
          <dgm:rule type="w" for="ch" forName="node" val="NaN" fact="0.6" max="NaN"/>
        </dgm:ruleLst>
      </dgm:if>
      <dgm:else name="Name10">
        <dgm:ruleLst>
          <dgm:rule type="w" for="ch" forName="node" val="NaN" fact="0.5" max="NaN"/>
        </dgm:ruleLst>
      </dgm:else>
    </dgm:choose>
    <dgm:forEach name="Name11"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12" axis="ch">
        <dgm:forEach name="Name13" axis="self" ptType="parTrans">
          <dgm:layoutNode name="parTrans" styleLbl="sibTrans2D1">
            <dgm:alg type="conn">
              <dgm:param type="begPts" val="auto"/>
              <dgm:param type="endPts" val="auto"/>
            </dgm:alg>
            <dgm:shape xmlns:r="http://schemas.openxmlformats.org/officeDocument/2006/relationships" type="conn" r:blip="">
              <dgm:adjLst/>
            </dgm:shape>
            <dgm:presOf axis="self"/>
            <dgm:constrLst>
              <dgm:constr type="h" refType="w" fact="0.85"/>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name="Name14"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w" val="INF" fact="NaN" max="NaN"/>
              <dgm:rule type="primFontSz" val="5" fact="NaN" max="NaN"/>
            </dgm:ruleLst>
          </dgm:layoutNod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4">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drawing1.xml><?xml version="1.0" encoding="utf-8"?>
<c:userShapes xmlns:c="http://schemas.openxmlformats.org/drawingml/2006/chart">
  <cdr:relSizeAnchor xmlns:cdr="http://schemas.openxmlformats.org/drawingml/2006/chartDrawing">
    <cdr:from>
      <cdr:x>0.6024</cdr:x>
      <cdr:y>0</cdr:y>
    </cdr:from>
    <cdr:to>
      <cdr:x>0.61882</cdr:x>
      <cdr:y>1</cdr:y>
    </cdr:to>
    <cdr:sp macro="" textlink="">
      <cdr:nvSpPr>
        <cdr:cNvPr id="3" name="Rectangle 2">
          <a:extLst xmlns:a="http://schemas.openxmlformats.org/drawingml/2006/main">
            <a:ext uri="{FF2B5EF4-FFF2-40B4-BE49-F238E27FC236}">
              <a16:creationId xmlns:a16="http://schemas.microsoft.com/office/drawing/2014/main" xmlns="" id="{1B573E56-2147-4D20-8E35-5CC87CA657B1}"/>
            </a:ext>
          </a:extLst>
        </cdr:cNvPr>
        <cdr:cNvSpPr/>
      </cdr:nvSpPr>
      <cdr:spPr>
        <a:xfrm xmlns:a="http://schemas.openxmlformats.org/drawingml/2006/main" rot="10800000">
          <a:off x="7074745" y="0"/>
          <a:ext cx="192830" cy="5381625"/>
        </a:xfrm>
        <a:prstGeom xmlns:a="http://schemas.openxmlformats.org/drawingml/2006/main" prst="rect">
          <a:avLst/>
        </a:prstGeom>
        <a:solidFill xmlns:a="http://schemas.openxmlformats.org/drawingml/2006/main">
          <a:schemeClr val="accent1">
            <a:alpha val="20000"/>
          </a:schemeClr>
        </a:solidFill>
        <a:ln xmlns:a="http://schemas.openxmlformats.org/drawingml/2006/main" w="3175">
          <a:no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rot="0" spcFirstLastPara="0" vert="horz" wrap="square" lIns="91440" tIns="45720" rIns="91440" bIns="45720" numCol="1" spcCol="0" rtlCol="0" fromWordArt="0" anchor="t" anchorCtr="0" forceAA="0" compatLnSpc="1">
          <a:prstTxWarp prst="textNoShape">
            <a:avLst/>
          </a:prstTxWarp>
          <a:noAutofit/>
        </a:bodyPr>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endParaRPr lang="en-GB"/>
        </a:p>
      </cdr:txBody>
    </cdr:sp>
  </cdr:relSizeAnchor>
  <cdr:relSizeAnchor xmlns:cdr="http://schemas.openxmlformats.org/drawingml/2006/chartDrawing">
    <cdr:from>
      <cdr:x>0.08577</cdr:x>
      <cdr:y>0</cdr:y>
    </cdr:from>
    <cdr:to>
      <cdr:x>0.10219</cdr:x>
      <cdr:y>1</cdr:y>
    </cdr:to>
    <cdr:sp macro="" textlink="">
      <cdr:nvSpPr>
        <cdr:cNvPr id="4" name="Rectangle 3">
          <a:extLst xmlns:a="http://schemas.openxmlformats.org/drawingml/2006/main">
            <a:ext uri="{FF2B5EF4-FFF2-40B4-BE49-F238E27FC236}">
              <a16:creationId xmlns:a16="http://schemas.microsoft.com/office/drawing/2014/main" xmlns="" id="{1B573E56-2147-4D20-8E35-5CC87CA657B1}"/>
            </a:ext>
          </a:extLst>
        </cdr:cNvPr>
        <cdr:cNvSpPr/>
      </cdr:nvSpPr>
      <cdr:spPr>
        <a:xfrm xmlns:a="http://schemas.openxmlformats.org/drawingml/2006/main" rot="10800000">
          <a:off x="1007320" y="180975"/>
          <a:ext cx="192830" cy="5381625"/>
        </a:xfrm>
        <a:prstGeom xmlns:a="http://schemas.openxmlformats.org/drawingml/2006/main" prst="rect">
          <a:avLst/>
        </a:prstGeom>
        <a:solidFill xmlns:a="http://schemas.openxmlformats.org/drawingml/2006/main">
          <a:schemeClr val="accent1">
            <a:alpha val="20000"/>
          </a:schemeClr>
        </a:solidFill>
        <a:ln xmlns:a="http://schemas.openxmlformats.org/drawingml/2006/main" w="3175">
          <a:no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rot="0" spcFirstLastPara="0" vert="horz" wrap="square" lIns="91440" tIns="45720" rIns="91440" bIns="45720" numCol="1" spcCol="0" rtlCol="0" fromWordArt="0" anchor="t" anchorCtr="0" forceAA="0" compatLnSpc="1">
          <a:prstTxWarp prst="textNoShape">
            <a:avLst/>
          </a:prstTxWarp>
          <a:noAutofit/>
        </a:bodyPr>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endParaRPr lang="en-GB"/>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96888"/>
          </a:xfrm>
          <a:prstGeom prst="rect">
            <a:avLst/>
          </a:prstGeom>
        </p:spPr>
        <p:txBody>
          <a:bodyPr vert="horz" lIns="91440" tIns="45720" rIns="91440" bIns="45720" rtlCol="0"/>
          <a:lstStyle>
            <a:lvl1pPr algn="l">
              <a:defRPr sz="1200"/>
            </a:lvl1pPr>
          </a:lstStyle>
          <a:p>
            <a:pPr>
              <a:defRPr/>
            </a:pPr>
            <a:endParaRPr lang="lv-LV"/>
          </a:p>
        </p:txBody>
      </p:sp>
      <p:sp>
        <p:nvSpPr>
          <p:cNvPr id="3" name="Date Placeholder 2"/>
          <p:cNvSpPr>
            <a:spLocks noGrp="1"/>
          </p:cNvSpPr>
          <p:nvPr>
            <p:ph type="dt" sz="quarter" idx="1"/>
          </p:nvPr>
        </p:nvSpPr>
        <p:spPr>
          <a:xfrm>
            <a:off x="3884613" y="0"/>
            <a:ext cx="2971800" cy="496888"/>
          </a:xfrm>
          <a:prstGeom prst="rect">
            <a:avLst/>
          </a:prstGeom>
        </p:spPr>
        <p:txBody>
          <a:bodyPr vert="horz" lIns="91440" tIns="45720" rIns="91440" bIns="45720" rtlCol="0"/>
          <a:lstStyle>
            <a:lvl1pPr algn="r">
              <a:defRPr sz="1200"/>
            </a:lvl1pPr>
          </a:lstStyle>
          <a:p>
            <a:pPr>
              <a:defRPr/>
            </a:pPr>
            <a:fld id="{402D8FDF-CB90-479B-96BF-D3477881992B}" type="datetimeFigureOut">
              <a:rPr lang="lv-LV"/>
              <a:pPr>
                <a:defRPr/>
              </a:pPr>
              <a:t>29.05.2017</a:t>
            </a:fld>
            <a:endParaRPr lang="lv-LV"/>
          </a:p>
        </p:txBody>
      </p:sp>
      <p:sp>
        <p:nvSpPr>
          <p:cNvPr id="4" name="Footer Placeholder 3"/>
          <p:cNvSpPr>
            <a:spLocks noGrp="1"/>
          </p:cNvSpPr>
          <p:nvPr>
            <p:ph type="ftr" sz="quarter" idx="2"/>
          </p:nvPr>
        </p:nvSpPr>
        <p:spPr>
          <a:xfrm>
            <a:off x="0" y="9448800"/>
            <a:ext cx="2971800" cy="496888"/>
          </a:xfrm>
          <a:prstGeom prst="rect">
            <a:avLst/>
          </a:prstGeom>
        </p:spPr>
        <p:txBody>
          <a:bodyPr vert="horz" lIns="91440" tIns="45720" rIns="91440" bIns="45720" rtlCol="0" anchor="b"/>
          <a:lstStyle>
            <a:lvl1pPr algn="l">
              <a:defRPr sz="1200"/>
            </a:lvl1pPr>
          </a:lstStyle>
          <a:p>
            <a:pPr>
              <a:defRPr/>
            </a:pPr>
            <a:endParaRPr lang="lv-LV"/>
          </a:p>
        </p:txBody>
      </p:sp>
      <p:sp>
        <p:nvSpPr>
          <p:cNvPr id="5" name="Slide Number Placeholder 4"/>
          <p:cNvSpPr>
            <a:spLocks noGrp="1"/>
          </p:cNvSpPr>
          <p:nvPr>
            <p:ph type="sldNum" sz="quarter" idx="3"/>
          </p:nvPr>
        </p:nvSpPr>
        <p:spPr>
          <a:xfrm>
            <a:off x="3884613" y="9448800"/>
            <a:ext cx="2971800" cy="496888"/>
          </a:xfrm>
          <a:prstGeom prst="rect">
            <a:avLst/>
          </a:prstGeom>
        </p:spPr>
        <p:txBody>
          <a:bodyPr vert="horz" lIns="91440" tIns="45720" rIns="91440" bIns="45720" rtlCol="0" anchor="b"/>
          <a:lstStyle>
            <a:lvl1pPr algn="r">
              <a:defRPr sz="1200"/>
            </a:lvl1pPr>
          </a:lstStyle>
          <a:p>
            <a:pPr>
              <a:defRPr/>
            </a:pPr>
            <a:fld id="{DA6F9BE8-3D24-40A0-81A8-5304D804805B}" type="slidenum">
              <a:rPr lang="lv-LV"/>
              <a:pPr>
                <a:defRPr/>
              </a:pPr>
              <a:t>‹#›</a:t>
            </a:fld>
            <a:endParaRPr lang="lv-LV"/>
          </a:p>
        </p:txBody>
      </p:sp>
    </p:spTree>
    <p:extLst>
      <p:ext uri="{BB962C8B-B14F-4D97-AF65-F5344CB8AC3E}">
        <p14:creationId xmlns:p14="http://schemas.microsoft.com/office/powerpoint/2010/main" val="23349427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96888"/>
          </a:xfrm>
          <a:prstGeom prst="rect">
            <a:avLst/>
          </a:prstGeom>
        </p:spPr>
        <p:txBody>
          <a:bodyPr vert="horz" lIns="91440" tIns="45720" rIns="91440" bIns="45720" rtlCol="0"/>
          <a:lstStyle>
            <a:lvl1pPr algn="l" defTabSz="939575" fontAlgn="auto">
              <a:spcBef>
                <a:spcPts val="0"/>
              </a:spcBef>
              <a:spcAft>
                <a:spcPts val="0"/>
              </a:spcAft>
              <a:defRPr sz="1200">
                <a:latin typeface="+mn-lt"/>
                <a:ea typeface="+mn-ea"/>
                <a:cs typeface="+mn-cs"/>
              </a:defRPr>
            </a:lvl1pPr>
          </a:lstStyle>
          <a:p>
            <a:pPr>
              <a:defRPr/>
            </a:pPr>
            <a:endParaRPr lang="lv-LV"/>
          </a:p>
        </p:txBody>
      </p:sp>
      <p:sp>
        <p:nvSpPr>
          <p:cNvPr id="3" name="Date Placeholder 2"/>
          <p:cNvSpPr>
            <a:spLocks noGrp="1"/>
          </p:cNvSpPr>
          <p:nvPr>
            <p:ph type="dt" idx="1"/>
          </p:nvPr>
        </p:nvSpPr>
        <p:spPr>
          <a:xfrm>
            <a:off x="3884613" y="0"/>
            <a:ext cx="2971800" cy="496888"/>
          </a:xfrm>
          <a:prstGeom prst="rect">
            <a:avLst/>
          </a:prstGeom>
        </p:spPr>
        <p:txBody>
          <a:bodyPr vert="horz" wrap="square" lIns="91440" tIns="45720" rIns="91440" bIns="45720" numCol="1" anchor="t" anchorCtr="0" compatLnSpc="1">
            <a:prstTxWarp prst="textNoShape">
              <a:avLst/>
            </a:prstTxWarp>
          </a:bodyPr>
          <a:lstStyle>
            <a:lvl1pPr algn="r">
              <a:defRPr sz="1200">
                <a:latin typeface="Calibri" pitchFamily="34" charset="0"/>
              </a:defRPr>
            </a:lvl1pPr>
          </a:lstStyle>
          <a:p>
            <a:pPr>
              <a:defRPr/>
            </a:pPr>
            <a:fld id="{8FA1BD56-57AF-44EC-8FC9-B73692DE2C41}" type="datetimeFigureOut">
              <a:rPr lang="lv-LV" altLang="lv-LV"/>
              <a:pPr>
                <a:defRPr/>
              </a:pPr>
              <a:t>29.05.2017</a:t>
            </a:fld>
            <a:endParaRPr lang="lv-LV" altLang="lv-LV"/>
          </a:p>
        </p:txBody>
      </p:sp>
      <p:sp>
        <p:nvSpPr>
          <p:cNvPr id="4" name="Slide Image Placeholder 3"/>
          <p:cNvSpPr>
            <a:spLocks noGrp="1" noRot="1" noChangeAspect="1"/>
          </p:cNvSpPr>
          <p:nvPr>
            <p:ph type="sldImg" idx="2"/>
          </p:nvPr>
        </p:nvSpPr>
        <p:spPr>
          <a:xfrm>
            <a:off x="942975" y="746125"/>
            <a:ext cx="4972050" cy="3730625"/>
          </a:xfrm>
          <a:prstGeom prst="rect">
            <a:avLst/>
          </a:prstGeom>
          <a:noFill/>
          <a:ln w="12700">
            <a:solidFill>
              <a:prstClr val="black"/>
            </a:solidFill>
          </a:ln>
        </p:spPr>
        <p:txBody>
          <a:bodyPr vert="horz" lIns="91440" tIns="45720" rIns="91440" bIns="45720" rtlCol="0" anchor="ctr"/>
          <a:lstStyle/>
          <a:p>
            <a:pPr lvl="0"/>
            <a:endParaRPr lang="lv-LV" noProof="0"/>
          </a:p>
        </p:txBody>
      </p:sp>
      <p:sp>
        <p:nvSpPr>
          <p:cNvPr id="5" name="Notes Placeholder 4"/>
          <p:cNvSpPr>
            <a:spLocks noGrp="1"/>
          </p:cNvSpPr>
          <p:nvPr>
            <p:ph type="body" sz="quarter" idx="3"/>
          </p:nvPr>
        </p:nvSpPr>
        <p:spPr>
          <a:xfrm>
            <a:off x="685800" y="4724400"/>
            <a:ext cx="5486400" cy="4476750"/>
          </a:xfrm>
          <a:prstGeom prst="rect">
            <a:avLst/>
          </a:prstGeom>
        </p:spPr>
        <p:txBody>
          <a:bodyPr vert="horz" lIns="91440" tIns="45720" rIns="91440" bIns="45720" rtlCol="0"/>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lv-LV" noProof="0"/>
          </a:p>
        </p:txBody>
      </p:sp>
      <p:sp>
        <p:nvSpPr>
          <p:cNvPr id="6" name="Footer Placeholder 5"/>
          <p:cNvSpPr>
            <a:spLocks noGrp="1"/>
          </p:cNvSpPr>
          <p:nvPr>
            <p:ph type="ftr" sz="quarter" idx="4"/>
          </p:nvPr>
        </p:nvSpPr>
        <p:spPr>
          <a:xfrm>
            <a:off x="0" y="9448800"/>
            <a:ext cx="2971800" cy="496888"/>
          </a:xfrm>
          <a:prstGeom prst="rect">
            <a:avLst/>
          </a:prstGeom>
        </p:spPr>
        <p:txBody>
          <a:bodyPr vert="horz" lIns="91440" tIns="45720" rIns="91440" bIns="45720" rtlCol="0" anchor="b"/>
          <a:lstStyle>
            <a:lvl1pPr algn="l" defTabSz="939575" fontAlgn="auto">
              <a:spcBef>
                <a:spcPts val="0"/>
              </a:spcBef>
              <a:spcAft>
                <a:spcPts val="0"/>
              </a:spcAft>
              <a:defRPr sz="1200">
                <a:latin typeface="+mn-lt"/>
                <a:ea typeface="+mn-ea"/>
                <a:cs typeface="+mn-cs"/>
              </a:defRPr>
            </a:lvl1pPr>
          </a:lstStyle>
          <a:p>
            <a:pPr>
              <a:defRPr/>
            </a:pPr>
            <a:endParaRPr lang="lv-LV"/>
          </a:p>
        </p:txBody>
      </p:sp>
      <p:sp>
        <p:nvSpPr>
          <p:cNvPr id="7" name="Slide Number Placeholder 6"/>
          <p:cNvSpPr>
            <a:spLocks noGrp="1"/>
          </p:cNvSpPr>
          <p:nvPr>
            <p:ph type="sldNum" sz="quarter" idx="5"/>
          </p:nvPr>
        </p:nvSpPr>
        <p:spPr>
          <a:xfrm>
            <a:off x="3884613" y="9448800"/>
            <a:ext cx="2971800" cy="496888"/>
          </a:xfrm>
          <a:prstGeom prst="rect">
            <a:avLst/>
          </a:prstGeom>
        </p:spPr>
        <p:txBody>
          <a:bodyPr vert="horz" wrap="square" lIns="91440" tIns="45720" rIns="91440" bIns="45720" numCol="1" anchor="b" anchorCtr="0" compatLnSpc="1">
            <a:prstTxWarp prst="textNoShape">
              <a:avLst/>
            </a:prstTxWarp>
          </a:bodyPr>
          <a:lstStyle>
            <a:lvl1pPr algn="r">
              <a:defRPr sz="1200">
                <a:latin typeface="Calibri" pitchFamily="34" charset="0"/>
              </a:defRPr>
            </a:lvl1pPr>
          </a:lstStyle>
          <a:p>
            <a:pPr>
              <a:defRPr/>
            </a:pPr>
            <a:fld id="{91B8A896-BE69-4015-9481-D9918413EE0A}" type="slidenum">
              <a:rPr lang="lv-LV" altLang="lv-LV"/>
              <a:pPr>
                <a:defRPr/>
              </a:pPr>
              <a:t>‹#›</a:t>
            </a:fld>
            <a:endParaRPr lang="lv-LV" altLang="lv-LV"/>
          </a:p>
        </p:txBody>
      </p:sp>
    </p:spTree>
    <p:extLst>
      <p:ext uri="{BB962C8B-B14F-4D97-AF65-F5344CB8AC3E}">
        <p14:creationId xmlns:p14="http://schemas.microsoft.com/office/powerpoint/2010/main" val="2981065624"/>
      </p:ext>
    </p:extLst>
  </p:cSld>
  <p:clrMap bg1="lt1" tx1="dk1" bg2="lt2" tx2="dk2" accent1="accent1" accent2="accent2" accent3="accent3" accent4="accent4" accent5="accent5" accent6="accent6" hlink="hlink" folHlink="folHlink"/>
  <p:notesStyle>
    <a:lvl1pPr algn="l" defTabSz="938213" rtl="0" eaLnBrk="0" fontAlgn="base" hangingPunct="0">
      <a:spcBef>
        <a:spcPct val="30000"/>
      </a:spcBef>
      <a:spcAft>
        <a:spcPct val="0"/>
      </a:spcAft>
      <a:defRPr sz="1200" kern="1200">
        <a:solidFill>
          <a:schemeClr val="tx1"/>
        </a:solidFill>
        <a:latin typeface="+mn-lt"/>
        <a:ea typeface="MS PGothic" pitchFamily="34" charset="-128"/>
        <a:cs typeface="+mn-cs"/>
      </a:defRPr>
    </a:lvl1pPr>
    <a:lvl2pPr marL="468313" algn="l" defTabSz="938213" rtl="0" eaLnBrk="0" fontAlgn="base" hangingPunct="0">
      <a:spcBef>
        <a:spcPct val="30000"/>
      </a:spcBef>
      <a:spcAft>
        <a:spcPct val="0"/>
      </a:spcAft>
      <a:defRPr sz="1200" kern="1200">
        <a:solidFill>
          <a:schemeClr val="tx1"/>
        </a:solidFill>
        <a:latin typeface="+mn-lt"/>
        <a:ea typeface="MS PGothic" pitchFamily="34" charset="-128"/>
        <a:cs typeface="+mn-cs"/>
      </a:defRPr>
    </a:lvl2pPr>
    <a:lvl3pPr marL="938213" algn="l" defTabSz="938213" rtl="0" eaLnBrk="0" fontAlgn="base" hangingPunct="0">
      <a:spcBef>
        <a:spcPct val="30000"/>
      </a:spcBef>
      <a:spcAft>
        <a:spcPct val="0"/>
      </a:spcAft>
      <a:defRPr sz="1200" kern="1200">
        <a:solidFill>
          <a:schemeClr val="tx1"/>
        </a:solidFill>
        <a:latin typeface="+mn-lt"/>
        <a:ea typeface="MS PGothic" pitchFamily="34" charset="-128"/>
        <a:cs typeface="+mn-cs"/>
      </a:defRPr>
    </a:lvl3pPr>
    <a:lvl4pPr marL="1408113" algn="l" defTabSz="938213" rtl="0" eaLnBrk="0" fontAlgn="base" hangingPunct="0">
      <a:spcBef>
        <a:spcPct val="30000"/>
      </a:spcBef>
      <a:spcAft>
        <a:spcPct val="0"/>
      </a:spcAft>
      <a:defRPr sz="1200" kern="1200">
        <a:solidFill>
          <a:schemeClr val="tx1"/>
        </a:solidFill>
        <a:latin typeface="+mn-lt"/>
        <a:ea typeface="MS PGothic" pitchFamily="34" charset="-128"/>
        <a:cs typeface="+mn-cs"/>
      </a:defRPr>
    </a:lvl4pPr>
    <a:lvl5pPr marL="1878013" algn="l" defTabSz="938213" rtl="0" eaLnBrk="0" fontAlgn="base" hangingPunct="0">
      <a:spcBef>
        <a:spcPct val="30000"/>
      </a:spcBef>
      <a:spcAft>
        <a:spcPct val="0"/>
      </a:spcAft>
      <a:defRPr sz="1200" kern="1200">
        <a:solidFill>
          <a:schemeClr val="tx1"/>
        </a:solidFill>
        <a:latin typeface="+mn-lt"/>
        <a:ea typeface="MS PGothic" pitchFamily="34" charset="-128"/>
        <a:cs typeface="+mn-cs"/>
      </a:defRPr>
    </a:lvl5pPr>
    <a:lvl6pPr marL="2348940" algn="l" defTabSz="939575" rtl="0" eaLnBrk="1" latinLnBrk="0" hangingPunct="1">
      <a:defRPr sz="1200" kern="1200">
        <a:solidFill>
          <a:schemeClr val="tx1"/>
        </a:solidFill>
        <a:latin typeface="+mn-lt"/>
        <a:ea typeface="+mn-ea"/>
        <a:cs typeface="+mn-cs"/>
      </a:defRPr>
    </a:lvl6pPr>
    <a:lvl7pPr marL="2818729" algn="l" defTabSz="939575" rtl="0" eaLnBrk="1" latinLnBrk="0" hangingPunct="1">
      <a:defRPr sz="1200" kern="1200">
        <a:solidFill>
          <a:schemeClr val="tx1"/>
        </a:solidFill>
        <a:latin typeface="+mn-lt"/>
        <a:ea typeface="+mn-ea"/>
        <a:cs typeface="+mn-cs"/>
      </a:defRPr>
    </a:lvl7pPr>
    <a:lvl8pPr marL="3288515" algn="l" defTabSz="939575" rtl="0" eaLnBrk="1" latinLnBrk="0" hangingPunct="1">
      <a:defRPr sz="1200" kern="1200">
        <a:solidFill>
          <a:schemeClr val="tx1"/>
        </a:solidFill>
        <a:latin typeface="+mn-lt"/>
        <a:ea typeface="+mn-ea"/>
        <a:cs typeface="+mn-cs"/>
      </a:defRPr>
    </a:lvl8pPr>
    <a:lvl9pPr marL="3758305" algn="l" defTabSz="939575"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Slide Image Placeholder 1"/>
          <p:cNvSpPr>
            <a:spLocks noGrp="1" noRot="1" noChangeAspect="1" noTextEdit="1"/>
          </p:cNvSpPr>
          <p:nvPr>
            <p:ph type="sldImg"/>
          </p:nvPr>
        </p:nvSpPr>
        <p:spPr bwMode="auto">
          <a:noFill/>
          <a:ln>
            <a:solidFill>
              <a:srgbClr val="000000"/>
            </a:solidFill>
            <a:miter lim="800000"/>
            <a:headEnd/>
            <a:tailEnd/>
          </a:ln>
        </p:spPr>
      </p:sp>
      <p:sp>
        <p:nvSpPr>
          <p:cNvPr id="23555" name="Notes Placeholder 2"/>
          <p:cNvSpPr>
            <a:spLocks noGrp="1"/>
          </p:cNvSpPr>
          <p:nvPr>
            <p:ph type="body" idx="1"/>
          </p:nvPr>
        </p:nvSpPr>
        <p:spPr bwMode="auto">
          <a:noFill/>
        </p:spPr>
        <p:txBody>
          <a:bodyPr/>
          <a:lstStyle/>
          <a:p>
            <a:endParaRPr lang="lv-LV" altLang="en-US" smtClean="0"/>
          </a:p>
        </p:txBody>
      </p:sp>
      <p:sp>
        <p:nvSpPr>
          <p:cNvPr id="23556" name="Slide Number Placeholder 3"/>
          <p:cNvSpPr>
            <a:spLocks noGrp="1"/>
          </p:cNvSpPr>
          <p:nvPr>
            <p:ph type="sldNum" sz="quarter" idx="5"/>
          </p:nvPr>
        </p:nvSpPr>
        <p:spPr bwMode="auto">
          <a:noFill/>
          <a:ln>
            <a:miter lim="800000"/>
            <a:headEnd/>
            <a:tailEnd/>
          </a:ln>
        </p:spPr>
        <p:txBody>
          <a:bodyPr/>
          <a:lstStyle/>
          <a:p>
            <a:fld id="{AB2935DC-4A28-4EEC-9DA6-39F8EDF2324E}" type="slidenum">
              <a:rPr lang="lv-LV" altLang="lv-LV"/>
              <a:pPr/>
              <a:t>15</a:t>
            </a:fld>
            <a:endParaRPr lang="lv-LV" altLang="lv-LV"/>
          </a:p>
        </p:txBody>
      </p:sp>
    </p:spTree>
    <p:extLst>
      <p:ext uri="{BB962C8B-B14F-4D97-AF65-F5344CB8AC3E}">
        <p14:creationId xmlns:p14="http://schemas.microsoft.com/office/powerpoint/2010/main" val="246800695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5" name="Picture 6"/>
          <p:cNvPicPr>
            <a:picLocks noChangeAspect="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2682875" y="0"/>
            <a:ext cx="3778250" cy="416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7"/>
          <p:cNvPicPr>
            <a:picLocks noChangeAspect="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0" y="6621463"/>
            <a:ext cx="9144000"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itle 1"/>
          <p:cNvSpPr txBox="1">
            <a:spLocks/>
          </p:cNvSpPr>
          <p:nvPr userDrawn="1"/>
        </p:nvSpPr>
        <p:spPr>
          <a:xfrm>
            <a:off x="685800" y="4724400"/>
            <a:ext cx="7772400" cy="1036638"/>
          </a:xfrm>
          <a:prstGeom prst="rect">
            <a:avLst/>
          </a:prstGeom>
        </p:spPr>
        <p:txBody>
          <a:bodyPr lIns="93957" tIns="46979" rIns="93957" bIns="46979">
            <a:normAutofit/>
          </a:bodyPr>
          <a:lstStyle>
            <a:lvl1pPr algn="l" defTabSz="939575" rtl="0" eaLnBrk="1" latinLnBrk="0" hangingPunct="1">
              <a:spcBef>
                <a:spcPct val="0"/>
              </a:spcBef>
              <a:buNone/>
              <a:defRPr sz="2400" kern="1200">
                <a:solidFill>
                  <a:schemeClr val="tx1"/>
                </a:solidFill>
                <a:latin typeface="Times New Roman" panose="02020603050405020304" pitchFamily="18" charset="0"/>
                <a:ea typeface="+mj-ea"/>
                <a:cs typeface="Times New Roman" panose="02020603050405020304" pitchFamily="18" charset="0"/>
              </a:defRPr>
            </a:lvl1pPr>
          </a:lstStyle>
          <a:p>
            <a:pPr algn="ctr" fontAlgn="auto">
              <a:spcAft>
                <a:spcPts val="0"/>
              </a:spcAft>
              <a:defRPr/>
            </a:pPr>
            <a:endParaRPr lang="lv-LV" sz="1400" dirty="0">
              <a:latin typeface="Verdana" panose="020B0604030504040204" pitchFamily="34" charset="0"/>
              <a:ea typeface="Verdana" panose="020B0604030504040204" pitchFamily="34" charset="0"/>
              <a:cs typeface="Verdana" panose="020B0604030504040204" pitchFamily="34" charset="0"/>
            </a:endParaRPr>
          </a:p>
        </p:txBody>
      </p:sp>
      <p:sp>
        <p:nvSpPr>
          <p:cNvPr id="9" name="Title 1"/>
          <p:cNvSpPr>
            <a:spLocks noGrp="1"/>
          </p:cNvSpPr>
          <p:nvPr>
            <p:ph type="title"/>
          </p:nvPr>
        </p:nvSpPr>
        <p:spPr>
          <a:xfrm>
            <a:off x="685800" y="3505200"/>
            <a:ext cx="7772400" cy="960442"/>
          </a:xfrm>
        </p:spPr>
        <p:txBody>
          <a:bodyPr anchor="t">
            <a:normAutofit/>
          </a:bodyPr>
          <a:lstStyle>
            <a:lvl1pPr algn="ctr">
              <a:defRPr sz="3200" b="1" baseline="0">
                <a:latin typeface="Verdana" panose="020B0604030504040204" pitchFamily="34" charset="0"/>
                <a:ea typeface="Verdana" panose="020B0604030504040204" pitchFamily="34" charset="0"/>
                <a:cs typeface="Verdana" panose="020B0604030504040204" pitchFamily="34" charset="0"/>
              </a:defRPr>
            </a:lvl1pPr>
          </a:lstStyle>
          <a:p>
            <a:r>
              <a:rPr lang="en-US" smtClean="0"/>
              <a:t>Click to edit Master title style</a:t>
            </a:r>
            <a:endParaRPr lang="en-US" dirty="0"/>
          </a:p>
        </p:txBody>
      </p:sp>
      <p:sp>
        <p:nvSpPr>
          <p:cNvPr id="18" name="Text Placeholder 17"/>
          <p:cNvSpPr>
            <a:spLocks noGrp="1"/>
          </p:cNvSpPr>
          <p:nvPr>
            <p:ph type="body" sz="quarter" idx="10"/>
          </p:nvPr>
        </p:nvSpPr>
        <p:spPr>
          <a:xfrm>
            <a:off x="685800" y="4724400"/>
            <a:ext cx="7772400" cy="914400"/>
          </a:xfrm>
        </p:spPr>
        <p:txBody>
          <a:bodyPr>
            <a:normAutofit/>
          </a:bodyPr>
          <a:lstStyle>
            <a:lvl1pPr marL="0" indent="0" algn="ctr">
              <a:buNone/>
              <a:defRPr sz="1400" baseline="0">
                <a:latin typeface="Verdana" panose="020B0604030504040204" pitchFamily="34" charset="0"/>
                <a:ea typeface="Verdana" panose="020B0604030504040204" pitchFamily="34" charset="0"/>
                <a:cs typeface="Verdana" panose="020B0604030504040204" pitchFamily="34" charset="0"/>
              </a:defRPr>
            </a:lvl1pPr>
          </a:lstStyle>
          <a:p>
            <a:pPr lvl="0"/>
            <a:r>
              <a:rPr lang="en-US" smtClean="0"/>
              <a:t>Click to edit Master text styles</a:t>
            </a:r>
          </a:p>
        </p:txBody>
      </p:sp>
      <p:sp>
        <p:nvSpPr>
          <p:cNvPr id="20" name="Text Placeholder 19"/>
          <p:cNvSpPr>
            <a:spLocks noGrp="1"/>
          </p:cNvSpPr>
          <p:nvPr>
            <p:ph type="body" sz="quarter" idx="11"/>
          </p:nvPr>
        </p:nvSpPr>
        <p:spPr>
          <a:xfrm>
            <a:off x="685800" y="5761038"/>
            <a:ext cx="7772400" cy="639762"/>
          </a:xfrm>
        </p:spPr>
        <p:txBody>
          <a:bodyPr>
            <a:normAutofit/>
          </a:bodyPr>
          <a:lstStyle>
            <a:lvl1pPr marL="0" indent="0" algn="ctr">
              <a:buNone/>
              <a:defRPr sz="1400">
                <a:latin typeface="Verdana" panose="020B0604030504040204" pitchFamily="34" charset="0"/>
                <a:ea typeface="Verdana" panose="020B0604030504040204" pitchFamily="34" charset="0"/>
                <a:cs typeface="Verdana" panose="020B0604030504040204" pitchFamily="34" charset="0"/>
              </a:defRPr>
            </a:lvl1pPr>
          </a:lstStyle>
          <a:p>
            <a:pPr lvl="0"/>
            <a:r>
              <a:rPr lang="en-US" smtClean="0"/>
              <a:t>Click to edit Master text styles</a:t>
            </a:r>
          </a:p>
        </p:txBody>
      </p:sp>
    </p:spTree>
    <p:extLst>
      <p:ext uri="{BB962C8B-B14F-4D97-AF65-F5344CB8AC3E}">
        <p14:creationId xmlns:p14="http://schemas.microsoft.com/office/powerpoint/2010/main" val="13985351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pic>
        <p:nvPicPr>
          <p:cNvPr id="6" name="Picture 6"/>
          <p:cNvPicPr>
            <a:picLocks noChangeAspect="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296863" y="0"/>
            <a:ext cx="1760537" cy="1957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2590800" y="381000"/>
            <a:ext cx="6096000" cy="1036642"/>
          </a:xfrm>
        </p:spPr>
        <p:txBody>
          <a:bodyPr anchor="t">
            <a:normAutofit/>
          </a:bodyPr>
          <a:lstStyle>
            <a:lvl1pPr algn="l">
              <a:defRPr sz="2400" b="1">
                <a:latin typeface="Verdana" panose="020B0604030504040204" pitchFamily="34" charset="0"/>
                <a:ea typeface="Verdana" panose="020B0604030504040204" pitchFamily="34" charset="0"/>
                <a:cs typeface="Verdana" panose="020B0604030504040204" pitchFamily="34" charset="0"/>
              </a:defRPr>
            </a:lvl1pPr>
          </a:lstStyle>
          <a:p>
            <a:r>
              <a:rPr lang="en-US" smtClean="0"/>
              <a:t>Click to edit Master title style</a:t>
            </a:r>
            <a:endParaRPr lang="en-US" dirty="0"/>
          </a:p>
        </p:txBody>
      </p:sp>
      <p:sp>
        <p:nvSpPr>
          <p:cNvPr id="3" name="Content Placeholder 2"/>
          <p:cNvSpPr>
            <a:spLocks noGrp="1"/>
          </p:cNvSpPr>
          <p:nvPr>
            <p:ph idx="1"/>
          </p:nvPr>
        </p:nvSpPr>
        <p:spPr>
          <a:xfrm>
            <a:off x="2590800" y="1752600"/>
            <a:ext cx="6096000" cy="4373573"/>
          </a:xfrm>
        </p:spPr>
        <p:txBody>
          <a:bodyPr>
            <a:normAutofit/>
          </a:bodyPr>
          <a:lstStyle>
            <a:lvl1pPr marL="0" indent="0">
              <a:buNone/>
              <a:defRPr sz="2000">
                <a:latin typeface="Verdana" panose="020B0604030504040204" pitchFamily="34" charset="0"/>
                <a:ea typeface="Verdana" panose="020B0604030504040204" pitchFamily="34" charset="0"/>
                <a:cs typeface="Verdana" panose="020B0604030504040204" pitchFamily="34" charset="0"/>
              </a:defRPr>
            </a:lvl1pPr>
            <a:lvl2pPr>
              <a:defRPr sz="2000">
                <a:latin typeface="Times New Roman" panose="02020603050405020304" pitchFamily="18" charset="0"/>
                <a:cs typeface="Times New Roman" panose="02020603050405020304" pitchFamily="18" charset="0"/>
              </a:defRPr>
            </a:lvl2pPr>
            <a:lvl3pPr>
              <a:defRPr sz="2000">
                <a:latin typeface="Times New Roman" panose="02020603050405020304" pitchFamily="18" charset="0"/>
                <a:cs typeface="Times New Roman" panose="02020603050405020304" pitchFamily="18" charset="0"/>
              </a:defRPr>
            </a:lvl3pPr>
            <a:lvl4pPr>
              <a:defRPr sz="2000">
                <a:latin typeface="Times New Roman" panose="02020603050405020304" pitchFamily="18" charset="0"/>
                <a:cs typeface="Times New Roman" panose="02020603050405020304" pitchFamily="18" charset="0"/>
              </a:defRPr>
            </a:lvl4pPr>
            <a:lvl5pPr>
              <a:defRPr sz="2000">
                <a:latin typeface="Times New Roman" panose="02020603050405020304" pitchFamily="18" charset="0"/>
                <a:cs typeface="Times New Roman" panose="02020603050405020304" pitchFamily="18" charset="0"/>
              </a:defRPr>
            </a:lvl5pPr>
          </a:lstStyle>
          <a:p>
            <a:pPr lvl="0"/>
            <a:r>
              <a:rPr lang="en-US" smtClean="0"/>
              <a:t>Click to edit Master text styles</a:t>
            </a:r>
          </a:p>
        </p:txBody>
      </p:sp>
      <p:sp>
        <p:nvSpPr>
          <p:cNvPr id="24" name="Text Placeholder 15"/>
          <p:cNvSpPr>
            <a:spLocks noGrp="1"/>
          </p:cNvSpPr>
          <p:nvPr>
            <p:ph type="body" sz="quarter" idx="10"/>
          </p:nvPr>
        </p:nvSpPr>
        <p:spPr>
          <a:xfrm>
            <a:off x="2590800" y="6324600"/>
            <a:ext cx="1981200" cy="304800"/>
          </a:xfrm>
        </p:spPr>
        <p:txBody>
          <a:bodyPr>
            <a:normAutofit/>
          </a:bodyPr>
          <a:lstStyle>
            <a:lvl1pPr marL="0" indent="0">
              <a:buNone/>
              <a:defRPr sz="1000">
                <a:latin typeface="Verdana" panose="020B0604030504040204" pitchFamily="34" charset="0"/>
                <a:ea typeface="Verdana" panose="020B0604030504040204" pitchFamily="34" charset="0"/>
                <a:cs typeface="Verdana" panose="020B0604030504040204" pitchFamily="34" charset="0"/>
              </a:defRPr>
            </a:lvl1pPr>
          </a:lstStyle>
          <a:p>
            <a:pPr lvl="0"/>
            <a:r>
              <a:rPr lang="en-US" smtClean="0"/>
              <a:t>Click to edit Master text styles</a:t>
            </a:r>
          </a:p>
        </p:txBody>
      </p:sp>
      <p:sp>
        <p:nvSpPr>
          <p:cNvPr id="25" name="Text Placeholder 19"/>
          <p:cNvSpPr>
            <a:spLocks noGrp="1"/>
          </p:cNvSpPr>
          <p:nvPr>
            <p:ph type="body" sz="quarter" idx="12"/>
          </p:nvPr>
        </p:nvSpPr>
        <p:spPr>
          <a:xfrm>
            <a:off x="4876800" y="6324600"/>
            <a:ext cx="3657600" cy="304800"/>
          </a:xfrm>
        </p:spPr>
        <p:txBody>
          <a:bodyPr>
            <a:normAutofit/>
          </a:bodyPr>
          <a:lstStyle>
            <a:lvl1pPr marL="0" indent="0" algn="r">
              <a:buNone/>
              <a:defRPr sz="1000" baseline="0">
                <a:latin typeface="Verdana" panose="020B0604030504040204" pitchFamily="34" charset="0"/>
                <a:ea typeface="Verdana" panose="020B0604030504040204" pitchFamily="34" charset="0"/>
                <a:cs typeface="Verdana" panose="020B0604030504040204" pitchFamily="34" charset="0"/>
              </a:defRPr>
            </a:lvl1pPr>
          </a:lstStyle>
          <a:p>
            <a:pPr lvl="0"/>
            <a:r>
              <a:rPr lang="en-US" smtClean="0"/>
              <a:t>Click to edit Master text styles</a:t>
            </a:r>
          </a:p>
        </p:txBody>
      </p:sp>
      <p:sp>
        <p:nvSpPr>
          <p:cNvPr id="7" name="Slide Number Placeholder 22"/>
          <p:cNvSpPr>
            <a:spLocks noGrp="1"/>
          </p:cNvSpPr>
          <p:nvPr>
            <p:ph type="sldNum" sz="quarter" idx="13"/>
          </p:nvPr>
        </p:nvSpPr>
        <p:spPr>
          <a:xfrm>
            <a:off x="8534400" y="6324600"/>
            <a:ext cx="304800" cy="304800"/>
          </a:xfrm>
        </p:spPr>
        <p:txBody>
          <a:bodyPr/>
          <a:lstStyle>
            <a:lvl1pPr>
              <a:defRPr sz="1000">
                <a:latin typeface="Verdana" pitchFamily="34" charset="0"/>
              </a:defRPr>
            </a:lvl1pPr>
          </a:lstStyle>
          <a:p>
            <a:pPr>
              <a:defRPr/>
            </a:pPr>
            <a:fld id="{4D0ACF75-F96E-44FC-AA49-9496443C1725}" type="slidenum">
              <a:rPr lang="en-US" altLang="lv-LV"/>
              <a:pPr>
                <a:defRPr/>
              </a:pPr>
              <a:t>‹#›</a:t>
            </a:fld>
            <a:endParaRPr lang="en-US" altLang="lv-LV"/>
          </a:p>
        </p:txBody>
      </p:sp>
    </p:spTree>
    <p:extLst>
      <p:ext uri="{BB962C8B-B14F-4D97-AF65-F5344CB8AC3E}">
        <p14:creationId xmlns:p14="http://schemas.microsoft.com/office/powerpoint/2010/main" val="27255439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pic>
        <p:nvPicPr>
          <p:cNvPr id="6" name="Picture 6"/>
          <p:cNvPicPr>
            <a:picLocks noChangeAspect="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296863" y="0"/>
            <a:ext cx="1760537" cy="1957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2590800" y="3657600"/>
            <a:ext cx="6096000" cy="1384295"/>
          </a:xfrm>
        </p:spPr>
        <p:txBody>
          <a:bodyPr anchor="t">
            <a:normAutofit/>
          </a:bodyPr>
          <a:lstStyle>
            <a:lvl1pPr algn="l">
              <a:defRPr sz="2400" b="1" cap="none">
                <a:latin typeface="Verdana" panose="020B0604030504040204" pitchFamily="34" charset="0"/>
                <a:ea typeface="Verdana" panose="020B0604030504040204" pitchFamily="34" charset="0"/>
                <a:cs typeface="Verdana" panose="020B0604030504040204" pitchFamily="34" charset="0"/>
              </a:defRPr>
            </a:lvl1pPr>
          </a:lstStyle>
          <a:p>
            <a:r>
              <a:rPr lang="en-US" smtClean="0"/>
              <a:t>Click to edit Master title style</a:t>
            </a:r>
            <a:endParaRPr lang="en-US" dirty="0"/>
          </a:p>
        </p:txBody>
      </p:sp>
      <p:sp>
        <p:nvSpPr>
          <p:cNvPr id="3" name="Text Placeholder 2"/>
          <p:cNvSpPr>
            <a:spLocks noGrp="1"/>
          </p:cNvSpPr>
          <p:nvPr>
            <p:ph type="body" idx="1"/>
          </p:nvPr>
        </p:nvSpPr>
        <p:spPr>
          <a:xfrm>
            <a:off x="2590800" y="381000"/>
            <a:ext cx="6096000" cy="3276600"/>
          </a:xfrm>
        </p:spPr>
        <p:txBody>
          <a:bodyPr>
            <a:normAutofit/>
          </a:bodyPr>
          <a:lstStyle>
            <a:lvl1pPr marL="0" indent="0">
              <a:buNone/>
              <a:defRPr sz="2000">
                <a:solidFill>
                  <a:schemeClr val="tx1">
                    <a:tint val="75000"/>
                  </a:schemeClr>
                </a:solidFill>
                <a:latin typeface="Verdana" panose="020B0604030504040204" pitchFamily="34" charset="0"/>
                <a:ea typeface="Verdana" panose="020B0604030504040204" pitchFamily="34" charset="0"/>
                <a:cs typeface="Verdana" panose="020B0604030504040204" pitchFamily="34" charset="0"/>
              </a:defRPr>
            </a:lvl1pPr>
            <a:lvl2pPr marL="469788" indent="0">
              <a:buNone/>
              <a:defRPr sz="1700">
                <a:solidFill>
                  <a:schemeClr val="tx1">
                    <a:tint val="75000"/>
                  </a:schemeClr>
                </a:solidFill>
              </a:defRPr>
            </a:lvl2pPr>
            <a:lvl3pPr marL="939575" indent="0">
              <a:buNone/>
              <a:defRPr sz="1600">
                <a:solidFill>
                  <a:schemeClr val="tx1">
                    <a:tint val="75000"/>
                  </a:schemeClr>
                </a:solidFill>
              </a:defRPr>
            </a:lvl3pPr>
            <a:lvl4pPr marL="1409365" indent="0">
              <a:buNone/>
              <a:defRPr sz="1400">
                <a:solidFill>
                  <a:schemeClr val="tx1">
                    <a:tint val="75000"/>
                  </a:schemeClr>
                </a:solidFill>
              </a:defRPr>
            </a:lvl4pPr>
            <a:lvl5pPr marL="1879152" indent="0">
              <a:buNone/>
              <a:defRPr sz="1400">
                <a:solidFill>
                  <a:schemeClr val="tx1">
                    <a:tint val="75000"/>
                  </a:schemeClr>
                </a:solidFill>
              </a:defRPr>
            </a:lvl5pPr>
            <a:lvl6pPr marL="2348940" indent="0">
              <a:buNone/>
              <a:defRPr sz="1400">
                <a:solidFill>
                  <a:schemeClr val="tx1">
                    <a:tint val="75000"/>
                  </a:schemeClr>
                </a:solidFill>
              </a:defRPr>
            </a:lvl6pPr>
            <a:lvl7pPr marL="2818729" indent="0">
              <a:buNone/>
              <a:defRPr sz="1400">
                <a:solidFill>
                  <a:schemeClr val="tx1">
                    <a:tint val="75000"/>
                  </a:schemeClr>
                </a:solidFill>
              </a:defRPr>
            </a:lvl7pPr>
            <a:lvl8pPr marL="3288515" indent="0">
              <a:buNone/>
              <a:defRPr sz="1400">
                <a:solidFill>
                  <a:schemeClr val="tx1">
                    <a:tint val="75000"/>
                  </a:schemeClr>
                </a:solidFill>
              </a:defRPr>
            </a:lvl8pPr>
            <a:lvl9pPr marL="3758305" indent="0">
              <a:buNone/>
              <a:defRPr sz="1400">
                <a:solidFill>
                  <a:schemeClr val="tx1">
                    <a:tint val="75000"/>
                  </a:schemeClr>
                </a:solidFill>
              </a:defRPr>
            </a:lvl9pPr>
          </a:lstStyle>
          <a:p>
            <a:pPr lvl="0"/>
            <a:r>
              <a:rPr lang="en-US" smtClean="0"/>
              <a:t>Click to edit Master text styles</a:t>
            </a:r>
          </a:p>
        </p:txBody>
      </p:sp>
      <p:sp>
        <p:nvSpPr>
          <p:cNvPr id="10" name="Text Placeholder 15"/>
          <p:cNvSpPr>
            <a:spLocks noGrp="1"/>
          </p:cNvSpPr>
          <p:nvPr>
            <p:ph type="body" sz="quarter" idx="10"/>
          </p:nvPr>
        </p:nvSpPr>
        <p:spPr>
          <a:xfrm>
            <a:off x="2590800" y="6324600"/>
            <a:ext cx="1981200" cy="304800"/>
          </a:xfrm>
        </p:spPr>
        <p:txBody>
          <a:bodyPr>
            <a:normAutofit/>
          </a:bodyPr>
          <a:lstStyle>
            <a:lvl1pPr marL="0" indent="0">
              <a:buNone/>
              <a:defRPr sz="1000">
                <a:latin typeface="Verdana" panose="020B0604030504040204" pitchFamily="34" charset="0"/>
                <a:ea typeface="Verdana" panose="020B0604030504040204" pitchFamily="34" charset="0"/>
                <a:cs typeface="Verdana" panose="020B0604030504040204" pitchFamily="34" charset="0"/>
              </a:defRPr>
            </a:lvl1pPr>
          </a:lstStyle>
          <a:p>
            <a:pPr lvl="0"/>
            <a:r>
              <a:rPr lang="en-US" smtClean="0"/>
              <a:t>Click to edit Master text styles</a:t>
            </a:r>
          </a:p>
        </p:txBody>
      </p:sp>
      <p:sp>
        <p:nvSpPr>
          <p:cNvPr id="11" name="Text Placeholder 19"/>
          <p:cNvSpPr>
            <a:spLocks noGrp="1"/>
          </p:cNvSpPr>
          <p:nvPr>
            <p:ph type="body" sz="quarter" idx="12"/>
          </p:nvPr>
        </p:nvSpPr>
        <p:spPr>
          <a:xfrm>
            <a:off x="4876800" y="6324600"/>
            <a:ext cx="3657600" cy="304800"/>
          </a:xfrm>
        </p:spPr>
        <p:txBody>
          <a:bodyPr>
            <a:normAutofit/>
          </a:bodyPr>
          <a:lstStyle>
            <a:lvl1pPr marL="0" indent="0" algn="r">
              <a:buNone/>
              <a:defRPr sz="1000" baseline="0">
                <a:latin typeface="Verdana" panose="020B0604030504040204" pitchFamily="34" charset="0"/>
                <a:ea typeface="Verdana" panose="020B0604030504040204" pitchFamily="34" charset="0"/>
                <a:cs typeface="Verdana" panose="020B0604030504040204" pitchFamily="34" charset="0"/>
              </a:defRPr>
            </a:lvl1pPr>
          </a:lstStyle>
          <a:p>
            <a:pPr lvl="0"/>
            <a:r>
              <a:rPr lang="en-US" smtClean="0"/>
              <a:t>Click to edit Master text styles</a:t>
            </a:r>
          </a:p>
        </p:txBody>
      </p:sp>
      <p:sp>
        <p:nvSpPr>
          <p:cNvPr id="7" name="Slide Number Placeholder 22"/>
          <p:cNvSpPr>
            <a:spLocks noGrp="1"/>
          </p:cNvSpPr>
          <p:nvPr>
            <p:ph type="sldNum" sz="quarter" idx="13"/>
          </p:nvPr>
        </p:nvSpPr>
        <p:spPr>
          <a:xfrm>
            <a:off x="8534400" y="6324600"/>
            <a:ext cx="304800" cy="304800"/>
          </a:xfrm>
        </p:spPr>
        <p:txBody>
          <a:bodyPr/>
          <a:lstStyle>
            <a:lvl1pPr>
              <a:defRPr sz="1000">
                <a:latin typeface="Verdana" pitchFamily="34" charset="0"/>
              </a:defRPr>
            </a:lvl1pPr>
          </a:lstStyle>
          <a:p>
            <a:pPr>
              <a:defRPr/>
            </a:pPr>
            <a:fld id="{69B432BD-8248-49BF-98E1-ACD757294DB1}" type="slidenum">
              <a:rPr lang="en-US" altLang="lv-LV"/>
              <a:pPr>
                <a:defRPr/>
              </a:pPr>
              <a:t>‹#›</a:t>
            </a:fld>
            <a:endParaRPr lang="en-US" altLang="lv-LV"/>
          </a:p>
        </p:txBody>
      </p:sp>
    </p:spTree>
    <p:extLst>
      <p:ext uri="{BB962C8B-B14F-4D97-AF65-F5344CB8AC3E}">
        <p14:creationId xmlns:p14="http://schemas.microsoft.com/office/powerpoint/2010/main" val="35855337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296863" y="0"/>
            <a:ext cx="1760537" cy="1957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2590800" y="304801"/>
            <a:ext cx="6096000" cy="1066799"/>
          </a:xfrm>
        </p:spPr>
        <p:txBody>
          <a:bodyPr anchor="t">
            <a:normAutofit/>
          </a:bodyPr>
          <a:lstStyle>
            <a:lvl1pPr algn="l">
              <a:defRPr sz="2400" b="1">
                <a:latin typeface="Verdana" panose="020B0604030504040204" pitchFamily="34" charset="0"/>
                <a:ea typeface="Verdana" panose="020B0604030504040204" pitchFamily="34" charset="0"/>
                <a:cs typeface="Verdana" panose="020B0604030504040204" pitchFamily="34" charset="0"/>
              </a:defRPr>
            </a:lvl1pPr>
          </a:lstStyle>
          <a:p>
            <a:r>
              <a:rPr lang="en-US" smtClean="0"/>
              <a:t>Click to edit Master title style</a:t>
            </a:r>
            <a:endParaRPr lang="en-US" dirty="0"/>
          </a:p>
        </p:txBody>
      </p:sp>
      <p:sp>
        <p:nvSpPr>
          <p:cNvPr id="3" name="Content Placeholder 2"/>
          <p:cNvSpPr>
            <a:spLocks noGrp="1"/>
          </p:cNvSpPr>
          <p:nvPr>
            <p:ph sz="half" idx="1"/>
          </p:nvPr>
        </p:nvSpPr>
        <p:spPr>
          <a:xfrm>
            <a:off x="2590800" y="1752600"/>
            <a:ext cx="2895600" cy="4373565"/>
          </a:xfrm>
        </p:spPr>
        <p:txBody>
          <a:bodyPr>
            <a:normAutofit/>
          </a:bodyPr>
          <a:lstStyle>
            <a:lvl1pPr>
              <a:defRPr sz="2000">
                <a:latin typeface="Verdana" panose="020B0604030504040204" pitchFamily="34" charset="0"/>
                <a:ea typeface="Verdana" panose="020B0604030504040204" pitchFamily="34" charset="0"/>
                <a:cs typeface="Verdana" panose="020B0604030504040204" pitchFamily="34" charset="0"/>
              </a:defRPr>
            </a:lvl1pPr>
            <a:lvl2pPr>
              <a:defRPr sz="2000">
                <a:latin typeface="Verdana" panose="020B0604030504040204" pitchFamily="34" charset="0"/>
                <a:ea typeface="Verdana" panose="020B0604030504040204" pitchFamily="34" charset="0"/>
                <a:cs typeface="Verdana" panose="020B0604030504040204" pitchFamily="34" charset="0"/>
              </a:defRPr>
            </a:lvl2pPr>
            <a:lvl3pPr>
              <a:defRPr sz="2000">
                <a:latin typeface="Verdana" panose="020B0604030504040204" pitchFamily="34" charset="0"/>
                <a:ea typeface="Verdana" panose="020B0604030504040204" pitchFamily="34" charset="0"/>
                <a:cs typeface="Verdana" panose="020B0604030504040204" pitchFamily="34" charset="0"/>
              </a:defRPr>
            </a:lvl3pPr>
            <a:lvl4pPr>
              <a:defRPr sz="2000">
                <a:latin typeface="Verdana" panose="020B0604030504040204" pitchFamily="34" charset="0"/>
                <a:ea typeface="Verdana" panose="020B0604030504040204" pitchFamily="34" charset="0"/>
                <a:cs typeface="Verdana" panose="020B0604030504040204" pitchFamily="34" charset="0"/>
              </a:defRPr>
            </a:lvl4pPr>
            <a:lvl5pPr>
              <a:defRPr sz="2000">
                <a:latin typeface="Verdana" panose="020B0604030504040204" pitchFamily="34" charset="0"/>
                <a:ea typeface="Verdana" panose="020B0604030504040204" pitchFamily="34" charset="0"/>
                <a:cs typeface="Verdana" panose="020B0604030504040204" pitchFamily="34" charset="0"/>
              </a:defRPr>
            </a:lvl5pPr>
            <a:lvl6pPr>
              <a:defRPr sz="1700"/>
            </a:lvl6pPr>
            <a:lvl7pPr>
              <a:defRPr sz="1700"/>
            </a:lvl7pPr>
            <a:lvl8pPr>
              <a:defRPr sz="1700"/>
            </a:lvl8pPr>
            <a:lvl9pPr>
              <a:defRPr sz="17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715000" y="1752600"/>
            <a:ext cx="2971800" cy="4373573"/>
          </a:xfrm>
        </p:spPr>
        <p:txBody>
          <a:bodyPr>
            <a:normAutofit/>
          </a:bodyPr>
          <a:lstStyle>
            <a:lvl1pPr>
              <a:defRPr sz="2000">
                <a:latin typeface="Verdana" panose="020B0604030504040204" pitchFamily="34" charset="0"/>
                <a:ea typeface="Verdana" panose="020B0604030504040204" pitchFamily="34" charset="0"/>
                <a:cs typeface="Verdana" panose="020B0604030504040204" pitchFamily="34" charset="0"/>
              </a:defRPr>
            </a:lvl1pPr>
            <a:lvl2pPr>
              <a:defRPr sz="2000">
                <a:latin typeface="Verdana" panose="020B0604030504040204" pitchFamily="34" charset="0"/>
                <a:ea typeface="Verdana" panose="020B0604030504040204" pitchFamily="34" charset="0"/>
                <a:cs typeface="Verdana" panose="020B0604030504040204" pitchFamily="34" charset="0"/>
              </a:defRPr>
            </a:lvl2pPr>
            <a:lvl3pPr>
              <a:defRPr sz="2000">
                <a:latin typeface="Verdana" panose="020B0604030504040204" pitchFamily="34" charset="0"/>
                <a:ea typeface="Verdana" panose="020B0604030504040204" pitchFamily="34" charset="0"/>
                <a:cs typeface="Verdana" panose="020B0604030504040204" pitchFamily="34" charset="0"/>
              </a:defRPr>
            </a:lvl3pPr>
            <a:lvl4pPr>
              <a:defRPr sz="2000">
                <a:latin typeface="Verdana" panose="020B0604030504040204" pitchFamily="34" charset="0"/>
                <a:ea typeface="Verdana" panose="020B0604030504040204" pitchFamily="34" charset="0"/>
                <a:cs typeface="Verdana" panose="020B0604030504040204" pitchFamily="34" charset="0"/>
              </a:defRPr>
            </a:lvl4pPr>
            <a:lvl5pPr>
              <a:defRPr sz="2000">
                <a:latin typeface="Verdana" panose="020B0604030504040204" pitchFamily="34" charset="0"/>
                <a:ea typeface="Verdana" panose="020B0604030504040204" pitchFamily="34" charset="0"/>
                <a:cs typeface="Verdana" panose="020B0604030504040204" pitchFamily="34" charset="0"/>
              </a:defRPr>
            </a:lvl5pPr>
            <a:lvl6pPr>
              <a:defRPr sz="1700"/>
            </a:lvl6pPr>
            <a:lvl7pPr>
              <a:defRPr sz="1700"/>
            </a:lvl7pPr>
            <a:lvl8pPr>
              <a:defRPr sz="1700"/>
            </a:lvl8pPr>
            <a:lvl9pPr>
              <a:defRPr sz="17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Text Placeholder 15"/>
          <p:cNvSpPr>
            <a:spLocks noGrp="1"/>
          </p:cNvSpPr>
          <p:nvPr>
            <p:ph type="body" sz="quarter" idx="10"/>
          </p:nvPr>
        </p:nvSpPr>
        <p:spPr>
          <a:xfrm>
            <a:off x="2590800" y="6324600"/>
            <a:ext cx="1981200" cy="304800"/>
          </a:xfrm>
        </p:spPr>
        <p:txBody>
          <a:bodyPr>
            <a:normAutofit/>
          </a:bodyPr>
          <a:lstStyle>
            <a:lvl1pPr marL="0" indent="0">
              <a:buNone/>
              <a:defRPr sz="1000">
                <a:latin typeface="Verdana" panose="020B0604030504040204" pitchFamily="34" charset="0"/>
                <a:ea typeface="Verdana" panose="020B0604030504040204" pitchFamily="34" charset="0"/>
                <a:cs typeface="Verdana" panose="020B0604030504040204" pitchFamily="34" charset="0"/>
              </a:defRPr>
            </a:lvl1pPr>
          </a:lstStyle>
          <a:p>
            <a:pPr lvl="0"/>
            <a:r>
              <a:rPr lang="en-US" smtClean="0"/>
              <a:t>Click to edit Master text styles</a:t>
            </a:r>
          </a:p>
        </p:txBody>
      </p:sp>
      <p:sp>
        <p:nvSpPr>
          <p:cNvPr id="12" name="Text Placeholder 19"/>
          <p:cNvSpPr>
            <a:spLocks noGrp="1"/>
          </p:cNvSpPr>
          <p:nvPr>
            <p:ph type="body" sz="quarter" idx="12"/>
          </p:nvPr>
        </p:nvSpPr>
        <p:spPr>
          <a:xfrm>
            <a:off x="4876800" y="6324600"/>
            <a:ext cx="3657600" cy="304800"/>
          </a:xfrm>
        </p:spPr>
        <p:txBody>
          <a:bodyPr>
            <a:normAutofit/>
          </a:bodyPr>
          <a:lstStyle>
            <a:lvl1pPr marL="0" indent="0" algn="r">
              <a:buNone/>
              <a:defRPr sz="1000" baseline="0">
                <a:latin typeface="Verdana" panose="020B0604030504040204" pitchFamily="34" charset="0"/>
                <a:ea typeface="Verdana" panose="020B0604030504040204" pitchFamily="34" charset="0"/>
                <a:cs typeface="Verdana" panose="020B0604030504040204" pitchFamily="34" charset="0"/>
              </a:defRPr>
            </a:lvl1pPr>
          </a:lstStyle>
          <a:p>
            <a:pPr lvl="0"/>
            <a:r>
              <a:rPr lang="en-US" smtClean="0"/>
              <a:t>Click to edit Master text styles</a:t>
            </a:r>
          </a:p>
        </p:txBody>
      </p:sp>
      <p:sp>
        <p:nvSpPr>
          <p:cNvPr id="8" name="Slide Number Placeholder 22"/>
          <p:cNvSpPr>
            <a:spLocks noGrp="1"/>
          </p:cNvSpPr>
          <p:nvPr>
            <p:ph type="sldNum" sz="quarter" idx="13"/>
          </p:nvPr>
        </p:nvSpPr>
        <p:spPr>
          <a:xfrm>
            <a:off x="8534400" y="6324600"/>
            <a:ext cx="304800" cy="304800"/>
          </a:xfrm>
        </p:spPr>
        <p:txBody>
          <a:bodyPr/>
          <a:lstStyle>
            <a:lvl1pPr>
              <a:defRPr sz="1000">
                <a:latin typeface="Verdana" pitchFamily="34" charset="0"/>
              </a:defRPr>
            </a:lvl1pPr>
          </a:lstStyle>
          <a:p>
            <a:pPr>
              <a:defRPr/>
            </a:pPr>
            <a:fld id="{9DB56281-A9EB-4149-A4FF-E60CB8BB26B0}" type="slidenum">
              <a:rPr lang="en-US" altLang="lv-LV"/>
              <a:pPr>
                <a:defRPr/>
              </a:pPr>
              <a:t>‹#›</a:t>
            </a:fld>
            <a:endParaRPr lang="en-US" altLang="lv-LV"/>
          </a:p>
        </p:txBody>
      </p:sp>
    </p:spTree>
    <p:extLst>
      <p:ext uri="{BB962C8B-B14F-4D97-AF65-F5344CB8AC3E}">
        <p14:creationId xmlns:p14="http://schemas.microsoft.com/office/powerpoint/2010/main" val="163314268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pic>
        <p:nvPicPr>
          <p:cNvPr id="9" name="Picture 6"/>
          <p:cNvPicPr>
            <a:picLocks noChangeAspect="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296863" y="0"/>
            <a:ext cx="1760537" cy="1957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Title 1"/>
          <p:cNvSpPr>
            <a:spLocks noGrp="1"/>
          </p:cNvSpPr>
          <p:nvPr>
            <p:ph type="title"/>
          </p:nvPr>
        </p:nvSpPr>
        <p:spPr>
          <a:xfrm>
            <a:off x="2590800" y="304801"/>
            <a:ext cx="6096000" cy="1066799"/>
          </a:xfrm>
        </p:spPr>
        <p:txBody>
          <a:bodyPr anchor="t">
            <a:normAutofit/>
          </a:bodyPr>
          <a:lstStyle>
            <a:lvl1pPr algn="l">
              <a:defRPr sz="2400" b="1">
                <a:latin typeface="Verdana" panose="020B0604030504040204" pitchFamily="34" charset="0"/>
                <a:ea typeface="Verdana" panose="020B0604030504040204" pitchFamily="34" charset="0"/>
                <a:cs typeface="Verdana" panose="020B0604030504040204" pitchFamily="34" charset="0"/>
              </a:defRPr>
            </a:lvl1pPr>
          </a:lstStyle>
          <a:p>
            <a:r>
              <a:rPr lang="en-US" smtClean="0"/>
              <a:t>Click to edit Master title style</a:t>
            </a:r>
            <a:endParaRPr lang="en-US" dirty="0"/>
          </a:p>
        </p:txBody>
      </p:sp>
      <p:sp>
        <p:nvSpPr>
          <p:cNvPr id="15" name="Content Placeholder 2"/>
          <p:cNvSpPr>
            <a:spLocks noGrp="1"/>
          </p:cNvSpPr>
          <p:nvPr>
            <p:ph sz="half" idx="1"/>
          </p:nvPr>
        </p:nvSpPr>
        <p:spPr>
          <a:xfrm>
            <a:off x="2590800" y="2386940"/>
            <a:ext cx="2895600" cy="3739225"/>
          </a:xfrm>
        </p:spPr>
        <p:txBody>
          <a:bodyPr>
            <a:normAutofit/>
          </a:bodyPr>
          <a:lstStyle>
            <a:lvl1pPr>
              <a:defRPr sz="2000">
                <a:latin typeface="Verdana" panose="020B0604030504040204" pitchFamily="34" charset="0"/>
                <a:ea typeface="Verdana" panose="020B0604030504040204" pitchFamily="34" charset="0"/>
                <a:cs typeface="Verdana" panose="020B0604030504040204" pitchFamily="34" charset="0"/>
              </a:defRPr>
            </a:lvl1pPr>
            <a:lvl2pPr>
              <a:defRPr sz="2000">
                <a:latin typeface="Verdana" panose="020B0604030504040204" pitchFamily="34" charset="0"/>
                <a:ea typeface="Verdana" panose="020B0604030504040204" pitchFamily="34" charset="0"/>
                <a:cs typeface="Verdana" panose="020B0604030504040204" pitchFamily="34" charset="0"/>
              </a:defRPr>
            </a:lvl2pPr>
            <a:lvl3pPr>
              <a:defRPr sz="2000">
                <a:latin typeface="Verdana" panose="020B0604030504040204" pitchFamily="34" charset="0"/>
                <a:ea typeface="Verdana" panose="020B0604030504040204" pitchFamily="34" charset="0"/>
                <a:cs typeface="Verdana" panose="020B0604030504040204" pitchFamily="34" charset="0"/>
              </a:defRPr>
            </a:lvl3pPr>
            <a:lvl4pPr>
              <a:defRPr sz="2000">
                <a:latin typeface="Verdana" panose="020B0604030504040204" pitchFamily="34" charset="0"/>
                <a:ea typeface="Verdana" panose="020B0604030504040204" pitchFamily="34" charset="0"/>
                <a:cs typeface="Verdana" panose="020B0604030504040204" pitchFamily="34" charset="0"/>
              </a:defRPr>
            </a:lvl4pPr>
            <a:lvl5pPr>
              <a:defRPr sz="2000">
                <a:latin typeface="Verdana" panose="020B0604030504040204" pitchFamily="34" charset="0"/>
                <a:ea typeface="Verdana" panose="020B0604030504040204" pitchFamily="34" charset="0"/>
                <a:cs typeface="Verdana" panose="020B0604030504040204" pitchFamily="34" charset="0"/>
              </a:defRPr>
            </a:lvl5pPr>
            <a:lvl6pPr>
              <a:defRPr sz="1700"/>
            </a:lvl6pPr>
            <a:lvl7pPr>
              <a:defRPr sz="1700"/>
            </a:lvl7pPr>
            <a:lvl8pPr>
              <a:defRPr sz="1700"/>
            </a:lvl8pPr>
            <a:lvl9pPr>
              <a:defRPr sz="17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Content Placeholder 3"/>
          <p:cNvSpPr>
            <a:spLocks noGrp="1"/>
          </p:cNvSpPr>
          <p:nvPr>
            <p:ph sz="half" idx="2"/>
          </p:nvPr>
        </p:nvSpPr>
        <p:spPr>
          <a:xfrm>
            <a:off x="5715000" y="2386940"/>
            <a:ext cx="2971800" cy="3739233"/>
          </a:xfrm>
        </p:spPr>
        <p:txBody>
          <a:bodyPr>
            <a:normAutofit/>
          </a:bodyPr>
          <a:lstStyle>
            <a:lvl1pPr>
              <a:defRPr sz="2000">
                <a:latin typeface="Verdana" panose="020B0604030504040204" pitchFamily="34" charset="0"/>
                <a:ea typeface="Verdana" panose="020B0604030504040204" pitchFamily="34" charset="0"/>
                <a:cs typeface="Verdana" panose="020B0604030504040204" pitchFamily="34" charset="0"/>
              </a:defRPr>
            </a:lvl1pPr>
            <a:lvl2pPr>
              <a:defRPr sz="2000">
                <a:latin typeface="Verdana" panose="020B0604030504040204" pitchFamily="34" charset="0"/>
                <a:ea typeface="Verdana" panose="020B0604030504040204" pitchFamily="34" charset="0"/>
                <a:cs typeface="Verdana" panose="020B0604030504040204" pitchFamily="34" charset="0"/>
              </a:defRPr>
            </a:lvl2pPr>
            <a:lvl3pPr>
              <a:defRPr sz="2000">
                <a:latin typeface="Verdana" panose="020B0604030504040204" pitchFamily="34" charset="0"/>
                <a:ea typeface="Verdana" panose="020B0604030504040204" pitchFamily="34" charset="0"/>
                <a:cs typeface="Verdana" panose="020B0604030504040204" pitchFamily="34" charset="0"/>
              </a:defRPr>
            </a:lvl3pPr>
            <a:lvl4pPr>
              <a:defRPr sz="2000">
                <a:latin typeface="Verdana" panose="020B0604030504040204" pitchFamily="34" charset="0"/>
                <a:ea typeface="Verdana" panose="020B0604030504040204" pitchFamily="34" charset="0"/>
                <a:cs typeface="Verdana" panose="020B0604030504040204" pitchFamily="34" charset="0"/>
              </a:defRPr>
            </a:lvl4pPr>
            <a:lvl5pPr>
              <a:defRPr sz="2000">
                <a:latin typeface="Verdana" panose="020B0604030504040204" pitchFamily="34" charset="0"/>
                <a:ea typeface="Verdana" panose="020B0604030504040204" pitchFamily="34" charset="0"/>
                <a:cs typeface="Verdana" panose="020B0604030504040204" pitchFamily="34" charset="0"/>
              </a:defRPr>
            </a:lvl5pPr>
            <a:lvl6pPr>
              <a:defRPr sz="1700"/>
            </a:lvl6pPr>
            <a:lvl7pPr>
              <a:defRPr sz="1700"/>
            </a:lvl7pPr>
            <a:lvl8pPr>
              <a:defRPr sz="1700"/>
            </a:lvl8pPr>
            <a:lvl9pPr>
              <a:defRPr sz="17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22" name="Text Placeholder 21"/>
          <p:cNvSpPr>
            <a:spLocks noGrp="1"/>
          </p:cNvSpPr>
          <p:nvPr>
            <p:ph type="body" sz="quarter" idx="16"/>
          </p:nvPr>
        </p:nvSpPr>
        <p:spPr>
          <a:xfrm>
            <a:off x="2590800" y="1852613"/>
            <a:ext cx="2895600" cy="534987"/>
          </a:xfrm>
        </p:spPr>
        <p:txBody>
          <a:bodyPr>
            <a:normAutofit/>
          </a:bodyPr>
          <a:lstStyle>
            <a:lvl1pPr marL="0" indent="0">
              <a:buNone/>
              <a:defRPr sz="2000" b="1">
                <a:latin typeface="Verdana" panose="020B0604030504040204" pitchFamily="34" charset="0"/>
                <a:ea typeface="Verdana" panose="020B0604030504040204" pitchFamily="34" charset="0"/>
                <a:cs typeface="Verdana" panose="020B0604030504040204" pitchFamily="34" charset="0"/>
              </a:defRPr>
            </a:lvl1pPr>
          </a:lstStyle>
          <a:p>
            <a:pPr lvl="0"/>
            <a:r>
              <a:rPr lang="en-US" smtClean="0"/>
              <a:t>Click to edit Master text styles</a:t>
            </a:r>
          </a:p>
        </p:txBody>
      </p:sp>
      <p:sp>
        <p:nvSpPr>
          <p:cNvPr id="23" name="Text Placeholder 21"/>
          <p:cNvSpPr>
            <a:spLocks noGrp="1"/>
          </p:cNvSpPr>
          <p:nvPr>
            <p:ph type="body" sz="quarter" idx="17"/>
          </p:nvPr>
        </p:nvSpPr>
        <p:spPr>
          <a:xfrm>
            <a:off x="5715000" y="1851953"/>
            <a:ext cx="2971800" cy="534987"/>
          </a:xfrm>
        </p:spPr>
        <p:txBody>
          <a:bodyPr>
            <a:normAutofit/>
          </a:bodyPr>
          <a:lstStyle>
            <a:lvl1pPr marL="0" indent="0">
              <a:buNone/>
              <a:defRPr sz="2000" b="1">
                <a:latin typeface="Verdana" panose="020B0604030504040204" pitchFamily="34" charset="0"/>
                <a:ea typeface="Verdana" panose="020B0604030504040204" pitchFamily="34" charset="0"/>
                <a:cs typeface="Verdana" panose="020B0604030504040204" pitchFamily="34" charset="0"/>
              </a:defRPr>
            </a:lvl1pPr>
          </a:lstStyle>
          <a:p>
            <a:pPr lvl="0"/>
            <a:r>
              <a:rPr lang="en-US" smtClean="0"/>
              <a:t>Click to edit Master text styles</a:t>
            </a:r>
          </a:p>
        </p:txBody>
      </p:sp>
      <p:sp>
        <p:nvSpPr>
          <p:cNvPr id="13" name="Text Placeholder 15"/>
          <p:cNvSpPr>
            <a:spLocks noGrp="1"/>
          </p:cNvSpPr>
          <p:nvPr>
            <p:ph type="body" sz="quarter" idx="10"/>
          </p:nvPr>
        </p:nvSpPr>
        <p:spPr>
          <a:xfrm>
            <a:off x="2590800" y="6324600"/>
            <a:ext cx="1981200" cy="304800"/>
          </a:xfrm>
        </p:spPr>
        <p:txBody>
          <a:bodyPr>
            <a:normAutofit/>
          </a:bodyPr>
          <a:lstStyle>
            <a:lvl1pPr marL="0" indent="0">
              <a:buNone/>
              <a:defRPr sz="1000">
                <a:latin typeface="Verdana" panose="020B0604030504040204" pitchFamily="34" charset="0"/>
                <a:ea typeface="Verdana" panose="020B0604030504040204" pitchFamily="34" charset="0"/>
                <a:cs typeface="Verdana" panose="020B0604030504040204" pitchFamily="34" charset="0"/>
              </a:defRPr>
            </a:lvl1pPr>
          </a:lstStyle>
          <a:p>
            <a:pPr lvl="0"/>
            <a:r>
              <a:rPr lang="en-US" smtClean="0"/>
              <a:t>Click to edit Master text styles</a:t>
            </a:r>
          </a:p>
        </p:txBody>
      </p:sp>
      <p:sp>
        <p:nvSpPr>
          <p:cNvPr id="17" name="Text Placeholder 19"/>
          <p:cNvSpPr>
            <a:spLocks noGrp="1"/>
          </p:cNvSpPr>
          <p:nvPr>
            <p:ph type="body" sz="quarter" idx="12"/>
          </p:nvPr>
        </p:nvSpPr>
        <p:spPr>
          <a:xfrm>
            <a:off x="4876800" y="6324600"/>
            <a:ext cx="3657600" cy="304800"/>
          </a:xfrm>
        </p:spPr>
        <p:txBody>
          <a:bodyPr>
            <a:normAutofit/>
          </a:bodyPr>
          <a:lstStyle>
            <a:lvl1pPr marL="0" indent="0" algn="r">
              <a:buNone/>
              <a:defRPr sz="1000" baseline="0">
                <a:latin typeface="Verdana" panose="020B0604030504040204" pitchFamily="34" charset="0"/>
                <a:ea typeface="Verdana" panose="020B0604030504040204" pitchFamily="34" charset="0"/>
                <a:cs typeface="Verdana" panose="020B0604030504040204" pitchFamily="34" charset="0"/>
              </a:defRPr>
            </a:lvl1pPr>
          </a:lstStyle>
          <a:p>
            <a:pPr lvl="0"/>
            <a:r>
              <a:rPr lang="en-US" smtClean="0"/>
              <a:t>Click to edit Master text styles</a:t>
            </a:r>
          </a:p>
        </p:txBody>
      </p:sp>
      <p:sp>
        <p:nvSpPr>
          <p:cNvPr id="10" name="Slide Number Placeholder 22"/>
          <p:cNvSpPr>
            <a:spLocks noGrp="1"/>
          </p:cNvSpPr>
          <p:nvPr>
            <p:ph type="sldNum" sz="quarter" idx="18"/>
          </p:nvPr>
        </p:nvSpPr>
        <p:spPr>
          <a:xfrm>
            <a:off x="8534400" y="6324600"/>
            <a:ext cx="304800" cy="304800"/>
          </a:xfrm>
        </p:spPr>
        <p:txBody>
          <a:bodyPr/>
          <a:lstStyle>
            <a:lvl1pPr>
              <a:defRPr sz="1000">
                <a:latin typeface="Verdana" pitchFamily="34" charset="0"/>
              </a:defRPr>
            </a:lvl1pPr>
          </a:lstStyle>
          <a:p>
            <a:pPr>
              <a:defRPr/>
            </a:pPr>
            <a:fld id="{61C3E396-8623-40E7-A755-566677D08EC3}" type="slidenum">
              <a:rPr lang="en-US" altLang="lv-LV"/>
              <a:pPr>
                <a:defRPr/>
              </a:pPr>
              <a:t>‹#›</a:t>
            </a:fld>
            <a:endParaRPr lang="en-US" altLang="lv-LV"/>
          </a:p>
        </p:txBody>
      </p:sp>
    </p:spTree>
    <p:extLst>
      <p:ext uri="{BB962C8B-B14F-4D97-AF65-F5344CB8AC3E}">
        <p14:creationId xmlns:p14="http://schemas.microsoft.com/office/powerpoint/2010/main" val="38140926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pic>
        <p:nvPicPr>
          <p:cNvPr id="5" name="Picture 6"/>
          <p:cNvPicPr>
            <a:picLocks noChangeAspect="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296863" y="0"/>
            <a:ext cx="1760537" cy="1957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Title 1"/>
          <p:cNvSpPr>
            <a:spLocks noGrp="1"/>
          </p:cNvSpPr>
          <p:nvPr>
            <p:ph type="title"/>
          </p:nvPr>
        </p:nvSpPr>
        <p:spPr>
          <a:xfrm>
            <a:off x="2590800" y="304801"/>
            <a:ext cx="6096000" cy="1066799"/>
          </a:xfrm>
        </p:spPr>
        <p:txBody>
          <a:bodyPr anchor="t">
            <a:normAutofit/>
          </a:bodyPr>
          <a:lstStyle>
            <a:lvl1pPr algn="l">
              <a:defRPr sz="2400" b="1">
                <a:latin typeface="Verdana" panose="020B0604030504040204" pitchFamily="34" charset="0"/>
                <a:ea typeface="Verdana" panose="020B0604030504040204" pitchFamily="34" charset="0"/>
                <a:cs typeface="Verdana" panose="020B0604030504040204" pitchFamily="34" charset="0"/>
              </a:defRPr>
            </a:lvl1pPr>
          </a:lstStyle>
          <a:p>
            <a:r>
              <a:rPr lang="en-US" smtClean="0"/>
              <a:t>Click to edit Master title style</a:t>
            </a:r>
            <a:endParaRPr lang="en-US" dirty="0"/>
          </a:p>
        </p:txBody>
      </p:sp>
      <p:sp>
        <p:nvSpPr>
          <p:cNvPr id="9" name="Text Placeholder 15"/>
          <p:cNvSpPr>
            <a:spLocks noGrp="1"/>
          </p:cNvSpPr>
          <p:nvPr>
            <p:ph type="body" sz="quarter" idx="10"/>
          </p:nvPr>
        </p:nvSpPr>
        <p:spPr>
          <a:xfrm>
            <a:off x="2590800" y="6324600"/>
            <a:ext cx="1981200" cy="304800"/>
          </a:xfrm>
        </p:spPr>
        <p:txBody>
          <a:bodyPr>
            <a:normAutofit/>
          </a:bodyPr>
          <a:lstStyle>
            <a:lvl1pPr marL="0" indent="0">
              <a:buNone/>
              <a:defRPr sz="1000">
                <a:latin typeface="Verdana" panose="020B0604030504040204" pitchFamily="34" charset="0"/>
                <a:ea typeface="Verdana" panose="020B0604030504040204" pitchFamily="34" charset="0"/>
                <a:cs typeface="Verdana" panose="020B0604030504040204" pitchFamily="34" charset="0"/>
              </a:defRPr>
            </a:lvl1pPr>
          </a:lstStyle>
          <a:p>
            <a:pPr lvl="0"/>
            <a:r>
              <a:rPr lang="en-US" smtClean="0"/>
              <a:t>Click to edit Master text styles</a:t>
            </a:r>
          </a:p>
        </p:txBody>
      </p:sp>
      <p:sp>
        <p:nvSpPr>
          <p:cNvPr id="10" name="Text Placeholder 19"/>
          <p:cNvSpPr>
            <a:spLocks noGrp="1"/>
          </p:cNvSpPr>
          <p:nvPr>
            <p:ph type="body" sz="quarter" idx="12"/>
          </p:nvPr>
        </p:nvSpPr>
        <p:spPr>
          <a:xfrm>
            <a:off x="4876800" y="6324600"/>
            <a:ext cx="3657600" cy="304800"/>
          </a:xfrm>
        </p:spPr>
        <p:txBody>
          <a:bodyPr>
            <a:normAutofit/>
          </a:bodyPr>
          <a:lstStyle>
            <a:lvl1pPr marL="0" indent="0" algn="r">
              <a:buNone/>
              <a:defRPr sz="1000" baseline="0">
                <a:latin typeface="Verdana" panose="020B0604030504040204" pitchFamily="34" charset="0"/>
                <a:ea typeface="Verdana" panose="020B0604030504040204" pitchFamily="34" charset="0"/>
                <a:cs typeface="Verdana" panose="020B0604030504040204" pitchFamily="34" charset="0"/>
              </a:defRPr>
            </a:lvl1pPr>
          </a:lstStyle>
          <a:p>
            <a:pPr lvl="0"/>
            <a:r>
              <a:rPr lang="en-US" smtClean="0"/>
              <a:t>Click to edit Master text styles</a:t>
            </a:r>
          </a:p>
        </p:txBody>
      </p:sp>
      <p:sp>
        <p:nvSpPr>
          <p:cNvPr id="6" name="Slide Number Placeholder 22"/>
          <p:cNvSpPr>
            <a:spLocks noGrp="1"/>
          </p:cNvSpPr>
          <p:nvPr>
            <p:ph type="sldNum" sz="quarter" idx="13"/>
          </p:nvPr>
        </p:nvSpPr>
        <p:spPr>
          <a:xfrm>
            <a:off x="8534400" y="6324600"/>
            <a:ext cx="304800" cy="304800"/>
          </a:xfrm>
        </p:spPr>
        <p:txBody>
          <a:bodyPr/>
          <a:lstStyle>
            <a:lvl1pPr>
              <a:defRPr sz="1000">
                <a:latin typeface="Verdana" pitchFamily="34" charset="0"/>
              </a:defRPr>
            </a:lvl1pPr>
          </a:lstStyle>
          <a:p>
            <a:pPr>
              <a:defRPr/>
            </a:pPr>
            <a:fld id="{5934336F-C0C2-4561-B059-2F9B908B2C7C}" type="slidenum">
              <a:rPr lang="en-US" altLang="lv-LV"/>
              <a:pPr>
                <a:defRPr/>
              </a:pPr>
              <a:t>‹#›</a:t>
            </a:fld>
            <a:endParaRPr lang="en-US" altLang="lv-LV"/>
          </a:p>
        </p:txBody>
      </p:sp>
    </p:spTree>
    <p:extLst>
      <p:ext uri="{BB962C8B-B14F-4D97-AF65-F5344CB8AC3E}">
        <p14:creationId xmlns:p14="http://schemas.microsoft.com/office/powerpoint/2010/main" val="94039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pic>
        <p:nvPicPr>
          <p:cNvPr id="4" name="Picture 6"/>
          <p:cNvPicPr>
            <a:picLocks noChangeAspect="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296863" y="0"/>
            <a:ext cx="1760537" cy="1957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 Placeholder 15"/>
          <p:cNvSpPr>
            <a:spLocks noGrp="1"/>
          </p:cNvSpPr>
          <p:nvPr>
            <p:ph type="body" sz="quarter" idx="10"/>
          </p:nvPr>
        </p:nvSpPr>
        <p:spPr>
          <a:xfrm>
            <a:off x="2590800" y="6324600"/>
            <a:ext cx="1981200" cy="304800"/>
          </a:xfrm>
        </p:spPr>
        <p:txBody>
          <a:bodyPr>
            <a:normAutofit/>
          </a:bodyPr>
          <a:lstStyle>
            <a:lvl1pPr marL="0" indent="0">
              <a:buNone/>
              <a:defRPr sz="1000">
                <a:latin typeface="Verdana" panose="020B0604030504040204" pitchFamily="34" charset="0"/>
                <a:ea typeface="Verdana" panose="020B0604030504040204" pitchFamily="34" charset="0"/>
                <a:cs typeface="Verdana" panose="020B0604030504040204" pitchFamily="34" charset="0"/>
              </a:defRPr>
            </a:lvl1pPr>
          </a:lstStyle>
          <a:p>
            <a:pPr lvl="0"/>
            <a:r>
              <a:rPr lang="en-US" smtClean="0"/>
              <a:t>Click to edit Master text styles</a:t>
            </a:r>
          </a:p>
        </p:txBody>
      </p:sp>
      <p:sp>
        <p:nvSpPr>
          <p:cNvPr id="7" name="Text Placeholder 19"/>
          <p:cNvSpPr>
            <a:spLocks noGrp="1"/>
          </p:cNvSpPr>
          <p:nvPr>
            <p:ph type="body" sz="quarter" idx="12"/>
          </p:nvPr>
        </p:nvSpPr>
        <p:spPr>
          <a:xfrm>
            <a:off x="4876800" y="6324600"/>
            <a:ext cx="3657600" cy="304800"/>
          </a:xfrm>
        </p:spPr>
        <p:txBody>
          <a:bodyPr>
            <a:normAutofit/>
          </a:bodyPr>
          <a:lstStyle>
            <a:lvl1pPr marL="0" indent="0" algn="r">
              <a:buNone/>
              <a:defRPr sz="1000" baseline="0">
                <a:latin typeface="Verdana" panose="020B0604030504040204" pitchFamily="34" charset="0"/>
                <a:ea typeface="Verdana" panose="020B0604030504040204" pitchFamily="34" charset="0"/>
                <a:cs typeface="Verdana" panose="020B0604030504040204" pitchFamily="34" charset="0"/>
              </a:defRPr>
            </a:lvl1pPr>
          </a:lstStyle>
          <a:p>
            <a:pPr lvl="0"/>
            <a:r>
              <a:rPr lang="en-US" smtClean="0"/>
              <a:t>Click to edit Master text styles</a:t>
            </a:r>
          </a:p>
        </p:txBody>
      </p:sp>
      <p:sp>
        <p:nvSpPr>
          <p:cNvPr id="5" name="Slide Number Placeholder 22"/>
          <p:cNvSpPr>
            <a:spLocks noGrp="1"/>
          </p:cNvSpPr>
          <p:nvPr>
            <p:ph type="sldNum" sz="quarter" idx="13"/>
          </p:nvPr>
        </p:nvSpPr>
        <p:spPr>
          <a:xfrm>
            <a:off x="8534400" y="6324600"/>
            <a:ext cx="304800" cy="304800"/>
          </a:xfrm>
        </p:spPr>
        <p:txBody>
          <a:bodyPr/>
          <a:lstStyle>
            <a:lvl1pPr>
              <a:defRPr sz="1000">
                <a:latin typeface="Verdana" pitchFamily="34" charset="0"/>
              </a:defRPr>
            </a:lvl1pPr>
          </a:lstStyle>
          <a:p>
            <a:pPr>
              <a:defRPr/>
            </a:pPr>
            <a:fld id="{508C5D44-6861-4283-BFAD-F7BE19D8B077}" type="slidenum">
              <a:rPr lang="en-US" altLang="lv-LV"/>
              <a:pPr>
                <a:defRPr/>
              </a:pPr>
              <a:t>‹#›</a:t>
            </a:fld>
            <a:endParaRPr lang="en-US" altLang="lv-LV"/>
          </a:p>
        </p:txBody>
      </p:sp>
    </p:spTree>
    <p:extLst>
      <p:ext uri="{BB962C8B-B14F-4D97-AF65-F5344CB8AC3E}">
        <p14:creationId xmlns:p14="http://schemas.microsoft.com/office/powerpoint/2010/main" val="549631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296863" y="0"/>
            <a:ext cx="1760537" cy="1957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2590800" y="272975"/>
            <a:ext cx="2751026" cy="1162051"/>
          </a:xfrm>
        </p:spPr>
        <p:txBody>
          <a:bodyPr anchor="t">
            <a:normAutofit/>
          </a:bodyPr>
          <a:lstStyle>
            <a:lvl1pPr algn="l">
              <a:defRPr sz="2400" b="1">
                <a:latin typeface="Verdana" panose="020B0604030504040204" pitchFamily="34" charset="0"/>
                <a:ea typeface="Verdana" panose="020B0604030504040204" pitchFamily="34" charset="0"/>
                <a:cs typeface="Verdana" panose="020B0604030504040204" pitchFamily="34" charset="0"/>
              </a:defRPr>
            </a:lvl1pPr>
          </a:lstStyle>
          <a:p>
            <a:r>
              <a:rPr lang="en-US" smtClean="0"/>
              <a:t>Click to edit Master title style</a:t>
            </a:r>
            <a:endParaRPr lang="en-US" dirty="0"/>
          </a:p>
        </p:txBody>
      </p:sp>
      <p:sp>
        <p:nvSpPr>
          <p:cNvPr id="3" name="Content Placeholder 2"/>
          <p:cNvSpPr>
            <a:spLocks noGrp="1"/>
          </p:cNvSpPr>
          <p:nvPr>
            <p:ph idx="1"/>
          </p:nvPr>
        </p:nvSpPr>
        <p:spPr>
          <a:xfrm>
            <a:off x="5569527" y="273054"/>
            <a:ext cx="3269672" cy="5853128"/>
          </a:xfrm>
        </p:spPr>
        <p:txBody>
          <a:bodyPr>
            <a:normAutofit/>
          </a:bodyPr>
          <a:lstStyle>
            <a:lvl1pPr>
              <a:defRPr sz="2000">
                <a:latin typeface="Verdana" panose="020B0604030504040204" pitchFamily="34" charset="0"/>
                <a:ea typeface="Verdana" panose="020B0604030504040204" pitchFamily="34" charset="0"/>
                <a:cs typeface="Verdana" panose="020B0604030504040204" pitchFamily="34" charset="0"/>
              </a:defRPr>
            </a:lvl1pPr>
            <a:lvl2pPr>
              <a:defRPr sz="2000">
                <a:latin typeface="Verdana" panose="020B0604030504040204" pitchFamily="34" charset="0"/>
                <a:ea typeface="Verdana" panose="020B0604030504040204" pitchFamily="34" charset="0"/>
                <a:cs typeface="Verdana" panose="020B0604030504040204" pitchFamily="34" charset="0"/>
              </a:defRPr>
            </a:lvl2pPr>
            <a:lvl3pPr>
              <a:defRPr sz="2000">
                <a:latin typeface="Verdana" panose="020B0604030504040204" pitchFamily="34" charset="0"/>
                <a:ea typeface="Verdana" panose="020B0604030504040204" pitchFamily="34" charset="0"/>
                <a:cs typeface="Verdana" panose="020B0604030504040204" pitchFamily="34" charset="0"/>
              </a:defRPr>
            </a:lvl3pPr>
            <a:lvl4pPr>
              <a:defRPr sz="2000">
                <a:latin typeface="Verdana" panose="020B0604030504040204" pitchFamily="34" charset="0"/>
                <a:ea typeface="Verdana" panose="020B0604030504040204" pitchFamily="34" charset="0"/>
                <a:cs typeface="Verdana" panose="020B0604030504040204" pitchFamily="34" charset="0"/>
              </a:defRPr>
            </a:lvl4pPr>
            <a:lvl5pPr>
              <a:defRPr sz="2000">
                <a:latin typeface="Verdana" panose="020B0604030504040204" pitchFamily="34" charset="0"/>
                <a:ea typeface="Verdana" panose="020B0604030504040204" pitchFamily="34" charset="0"/>
                <a:cs typeface="Verdana" panose="020B0604030504040204" pitchFamily="34" charset="0"/>
              </a:defRPr>
            </a:lvl5pPr>
            <a:lvl6pPr>
              <a:defRPr sz="1900"/>
            </a:lvl6pPr>
            <a:lvl7pPr>
              <a:defRPr sz="1900"/>
            </a:lvl7pPr>
            <a:lvl8pPr>
              <a:defRPr sz="1900"/>
            </a:lvl8pPr>
            <a:lvl9pPr>
              <a:defRPr sz="19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2590800" y="1435119"/>
            <a:ext cx="2751026" cy="4691063"/>
          </a:xfrm>
        </p:spPr>
        <p:txBody>
          <a:bodyPr>
            <a:normAutofit/>
          </a:bodyPr>
          <a:lstStyle>
            <a:lvl1pPr marL="0" indent="0">
              <a:buNone/>
              <a:defRPr sz="2000">
                <a:latin typeface="Verdana" panose="020B0604030504040204" pitchFamily="34" charset="0"/>
                <a:ea typeface="Verdana" panose="020B0604030504040204" pitchFamily="34" charset="0"/>
                <a:cs typeface="Verdana" panose="020B0604030504040204" pitchFamily="34" charset="0"/>
              </a:defRPr>
            </a:lvl1pPr>
            <a:lvl2pPr marL="469788" indent="0">
              <a:buNone/>
              <a:defRPr sz="1200"/>
            </a:lvl2pPr>
            <a:lvl3pPr marL="939575" indent="0">
              <a:buNone/>
              <a:defRPr sz="1000"/>
            </a:lvl3pPr>
            <a:lvl4pPr marL="1409365" indent="0">
              <a:buNone/>
              <a:defRPr sz="1000"/>
            </a:lvl4pPr>
            <a:lvl5pPr marL="1879152" indent="0">
              <a:buNone/>
              <a:defRPr sz="1000"/>
            </a:lvl5pPr>
            <a:lvl6pPr marL="2348940" indent="0">
              <a:buNone/>
              <a:defRPr sz="1000"/>
            </a:lvl6pPr>
            <a:lvl7pPr marL="2818729" indent="0">
              <a:buNone/>
              <a:defRPr sz="1000"/>
            </a:lvl7pPr>
            <a:lvl8pPr marL="3288515" indent="0">
              <a:buNone/>
              <a:defRPr sz="1000"/>
            </a:lvl8pPr>
            <a:lvl9pPr marL="3758305" indent="0">
              <a:buNone/>
              <a:defRPr sz="1000"/>
            </a:lvl9pPr>
          </a:lstStyle>
          <a:p>
            <a:pPr lvl="0"/>
            <a:r>
              <a:rPr lang="en-US" smtClean="0"/>
              <a:t>Click to edit Master text styles</a:t>
            </a:r>
          </a:p>
        </p:txBody>
      </p:sp>
      <p:sp>
        <p:nvSpPr>
          <p:cNvPr id="9" name="Text Placeholder 15"/>
          <p:cNvSpPr>
            <a:spLocks noGrp="1"/>
          </p:cNvSpPr>
          <p:nvPr>
            <p:ph type="body" sz="quarter" idx="10"/>
          </p:nvPr>
        </p:nvSpPr>
        <p:spPr>
          <a:xfrm>
            <a:off x="2590800" y="6324600"/>
            <a:ext cx="1981200" cy="304800"/>
          </a:xfrm>
        </p:spPr>
        <p:txBody>
          <a:bodyPr>
            <a:normAutofit/>
          </a:bodyPr>
          <a:lstStyle>
            <a:lvl1pPr marL="0" indent="0">
              <a:buNone/>
              <a:defRPr sz="1000">
                <a:latin typeface="Verdana" panose="020B0604030504040204" pitchFamily="34" charset="0"/>
                <a:ea typeface="Verdana" panose="020B0604030504040204" pitchFamily="34" charset="0"/>
                <a:cs typeface="Verdana" panose="020B0604030504040204" pitchFamily="34" charset="0"/>
              </a:defRPr>
            </a:lvl1pPr>
          </a:lstStyle>
          <a:p>
            <a:pPr lvl="0"/>
            <a:r>
              <a:rPr lang="en-US" smtClean="0"/>
              <a:t>Click to edit Master text styles</a:t>
            </a:r>
          </a:p>
        </p:txBody>
      </p:sp>
      <p:sp>
        <p:nvSpPr>
          <p:cNvPr id="10" name="Text Placeholder 19"/>
          <p:cNvSpPr>
            <a:spLocks noGrp="1"/>
          </p:cNvSpPr>
          <p:nvPr>
            <p:ph type="body" sz="quarter" idx="12"/>
          </p:nvPr>
        </p:nvSpPr>
        <p:spPr>
          <a:xfrm>
            <a:off x="4876800" y="6324600"/>
            <a:ext cx="3657600" cy="304800"/>
          </a:xfrm>
        </p:spPr>
        <p:txBody>
          <a:bodyPr>
            <a:normAutofit/>
          </a:bodyPr>
          <a:lstStyle>
            <a:lvl1pPr marL="0" indent="0" algn="r">
              <a:buNone/>
              <a:defRPr sz="1000" baseline="0">
                <a:latin typeface="Verdana" panose="020B0604030504040204" pitchFamily="34" charset="0"/>
                <a:ea typeface="Verdana" panose="020B0604030504040204" pitchFamily="34" charset="0"/>
                <a:cs typeface="Verdana" panose="020B0604030504040204" pitchFamily="34" charset="0"/>
              </a:defRPr>
            </a:lvl1pPr>
          </a:lstStyle>
          <a:p>
            <a:pPr lvl="0"/>
            <a:r>
              <a:rPr lang="en-US" smtClean="0"/>
              <a:t>Click to edit Master text styles</a:t>
            </a:r>
          </a:p>
        </p:txBody>
      </p:sp>
      <p:sp>
        <p:nvSpPr>
          <p:cNvPr id="8" name="Slide Number Placeholder 22"/>
          <p:cNvSpPr>
            <a:spLocks noGrp="1"/>
          </p:cNvSpPr>
          <p:nvPr>
            <p:ph type="sldNum" sz="quarter" idx="13"/>
          </p:nvPr>
        </p:nvSpPr>
        <p:spPr>
          <a:xfrm>
            <a:off x="8534400" y="6324600"/>
            <a:ext cx="304800" cy="304800"/>
          </a:xfrm>
        </p:spPr>
        <p:txBody>
          <a:bodyPr/>
          <a:lstStyle>
            <a:lvl1pPr>
              <a:defRPr sz="1000">
                <a:latin typeface="Verdana" pitchFamily="34" charset="0"/>
              </a:defRPr>
            </a:lvl1pPr>
          </a:lstStyle>
          <a:p>
            <a:pPr>
              <a:defRPr/>
            </a:pPr>
            <a:fld id="{136384E1-ECDB-4620-8149-E31D293243FD}" type="slidenum">
              <a:rPr lang="en-US" altLang="lv-LV"/>
              <a:pPr>
                <a:defRPr/>
              </a:pPr>
              <a:t>‹#›</a:t>
            </a:fld>
            <a:endParaRPr lang="en-US" altLang="lv-LV"/>
          </a:p>
        </p:txBody>
      </p:sp>
    </p:spTree>
    <p:extLst>
      <p:ext uri="{BB962C8B-B14F-4D97-AF65-F5344CB8AC3E}">
        <p14:creationId xmlns:p14="http://schemas.microsoft.com/office/powerpoint/2010/main" val="5070245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pic>
        <p:nvPicPr>
          <p:cNvPr id="4" name="Picture 7"/>
          <p:cNvPicPr>
            <a:picLocks noChangeAspect="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6621463"/>
            <a:ext cx="9144000"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6"/>
          <p:cNvPicPr>
            <a:picLocks noChangeAspect="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2682875" y="0"/>
            <a:ext cx="3778250" cy="416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Placeholder 17"/>
          <p:cNvSpPr>
            <a:spLocks noGrp="1"/>
          </p:cNvSpPr>
          <p:nvPr>
            <p:ph type="body" sz="quarter" idx="10"/>
          </p:nvPr>
        </p:nvSpPr>
        <p:spPr>
          <a:xfrm>
            <a:off x="685800" y="4724400"/>
            <a:ext cx="7772400" cy="914400"/>
          </a:xfrm>
        </p:spPr>
        <p:txBody>
          <a:bodyPr>
            <a:normAutofit/>
          </a:bodyPr>
          <a:lstStyle>
            <a:lvl1pPr marL="0" indent="0" algn="ctr">
              <a:buNone/>
              <a:defRPr sz="1400" baseline="0">
                <a:latin typeface="Verdana" panose="020B0604030504040204" pitchFamily="34" charset="0"/>
                <a:ea typeface="Verdana" panose="020B0604030504040204" pitchFamily="34" charset="0"/>
                <a:cs typeface="Verdana" panose="020B0604030504040204" pitchFamily="34" charset="0"/>
              </a:defRPr>
            </a:lvl1pPr>
          </a:lstStyle>
          <a:p>
            <a:pPr lvl="0"/>
            <a:r>
              <a:rPr lang="en-US" smtClean="0"/>
              <a:t>Click to edit Master text styles</a:t>
            </a:r>
          </a:p>
        </p:txBody>
      </p:sp>
      <p:sp>
        <p:nvSpPr>
          <p:cNvPr id="10" name="Text Placeholder 19"/>
          <p:cNvSpPr>
            <a:spLocks noGrp="1"/>
          </p:cNvSpPr>
          <p:nvPr>
            <p:ph type="body" sz="quarter" idx="11"/>
          </p:nvPr>
        </p:nvSpPr>
        <p:spPr>
          <a:xfrm>
            <a:off x="685800" y="5761038"/>
            <a:ext cx="7772400" cy="639762"/>
          </a:xfrm>
        </p:spPr>
        <p:txBody>
          <a:bodyPr>
            <a:normAutofit/>
          </a:bodyPr>
          <a:lstStyle>
            <a:lvl1pPr marL="0" indent="0" algn="ctr">
              <a:buNone/>
              <a:defRPr sz="1400">
                <a:latin typeface="Verdana" panose="020B0604030504040204" pitchFamily="34" charset="0"/>
                <a:ea typeface="Verdana" panose="020B0604030504040204" pitchFamily="34" charset="0"/>
                <a:cs typeface="Verdana" panose="020B0604030504040204" pitchFamily="34" charset="0"/>
              </a:defRPr>
            </a:lvl1pPr>
          </a:lstStyle>
          <a:p>
            <a:pPr lvl="0"/>
            <a:r>
              <a:rPr lang="en-US" smtClean="0"/>
              <a:t>Click to edit Master text styles</a:t>
            </a:r>
          </a:p>
        </p:txBody>
      </p:sp>
    </p:spTree>
    <p:extLst>
      <p:ext uri="{BB962C8B-B14F-4D97-AF65-F5344CB8AC3E}">
        <p14:creationId xmlns:p14="http://schemas.microsoft.com/office/powerpoint/2010/main" val="15993556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cSld name="1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lv-LV"/>
          </a:p>
        </p:txBody>
      </p:sp>
      <p:sp>
        <p:nvSpPr>
          <p:cNvPr id="3" name="Date Placeholder 2"/>
          <p:cNvSpPr>
            <a:spLocks noGrp="1"/>
          </p:cNvSpPr>
          <p:nvPr>
            <p:ph type="dt" sz="half" idx="10"/>
          </p:nvPr>
        </p:nvSpPr>
        <p:spPr/>
        <p:txBody>
          <a:bodyPr/>
          <a:lstStyle>
            <a:lvl1pPr>
              <a:defRPr/>
            </a:lvl1pPr>
          </a:lstStyle>
          <a:p>
            <a:pPr>
              <a:defRPr/>
            </a:pPr>
            <a:endParaRPr lang="lv-LV"/>
          </a:p>
        </p:txBody>
      </p:sp>
      <p:sp>
        <p:nvSpPr>
          <p:cNvPr id="4" name="Footer Placeholder 3"/>
          <p:cNvSpPr>
            <a:spLocks noGrp="1"/>
          </p:cNvSpPr>
          <p:nvPr>
            <p:ph type="ftr" sz="quarter" idx="11"/>
          </p:nvPr>
        </p:nvSpPr>
        <p:spPr/>
        <p:txBody>
          <a:bodyPr/>
          <a:lstStyle>
            <a:lvl1pPr>
              <a:defRPr/>
            </a:lvl1pPr>
          </a:lstStyle>
          <a:p>
            <a:pPr>
              <a:defRPr/>
            </a:pPr>
            <a:endParaRPr lang="lv-LV"/>
          </a:p>
        </p:txBody>
      </p:sp>
      <p:sp>
        <p:nvSpPr>
          <p:cNvPr id="5" name="Slide Number Placeholder 4"/>
          <p:cNvSpPr>
            <a:spLocks noGrp="1"/>
          </p:cNvSpPr>
          <p:nvPr>
            <p:ph type="sldNum" sz="quarter" idx="12"/>
          </p:nvPr>
        </p:nvSpPr>
        <p:spPr/>
        <p:txBody>
          <a:bodyPr/>
          <a:lstStyle>
            <a:lvl1pPr>
              <a:defRPr/>
            </a:lvl1pPr>
          </a:lstStyle>
          <a:p>
            <a:pPr>
              <a:defRPr/>
            </a:pPr>
            <a:fld id="{CE54845E-755A-4637-A7C7-0F576BD49EDA}" type="slidenum">
              <a:rPr lang="lv-LV"/>
              <a:pPr>
                <a:defRPr/>
              </a:pPr>
              <a:t>‹#›</a:t>
            </a:fld>
            <a:endParaRPr lang="lv-LV"/>
          </a:p>
        </p:txBody>
      </p:sp>
    </p:spTree>
    <p:extLst>
      <p:ext uri="{BB962C8B-B14F-4D97-AF65-F5344CB8AC3E}">
        <p14:creationId xmlns:p14="http://schemas.microsoft.com/office/powerpoint/2010/main" val="31753304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2_Title Slide">
    <p:spTree>
      <p:nvGrpSpPr>
        <p:cNvPr id="1" name=""/>
        <p:cNvGrpSpPr/>
        <p:nvPr/>
      </p:nvGrpSpPr>
      <p:grpSpPr>
        <a:xfrm>
          <a:off x="0" y="0"/>
          <a:ext cx="0" cy="0"/>
          <a:chOff x="0" y="0"/>
          <a:chExt cx="0" cy="0"/>
        </a:xfrm>
      </p:grpSpPr>
      <p:pic>
        <p:nvPicPr>
          <p:cNvPr id="5" name="Picture 6"/>
          <p:cNvPicPr>
            <a:picLocks noChangeAspect="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2682875" y="0"/>
            <a:ext cx="3778250" cy="416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7"/>
          <p:cNvPicPr>
            <a:picLocks noChangeAspect="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0" y="6621463"/>
            <a:ext cx="9144000"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itle 1"/>
          <p:cNvSpPr txBox="1">
            <a:spLocks/>
          </p:cNvSpPr>
          <p:nvPr userDrawn="1"/>
        </p:nvSpPr>
        <p:spPr>
          <a:xfrm>
            <a:off x="685800" y="4724400"/>
            <a:ext cx="7772400" cy="1036638"/>
          </a:xfrm>
          <a:prstGeom prst="rect">
            <a:avLst/>
          </a:prstGeom>
        </p:spPr>
        <p:txBody>
          <a:bodyPr lIns="93957" tIns="46979" rIns="93957" bIns="46979">
            <a:normAutofit/>
          </a:bodyPr>
          <a:lstStyle>
            <a:lvl1pPr algn="l" defTabSz="939575" rtl="0" eaLnBrk="1" latinLnBrk="0" hangingPunct="1">
              <a:spcBef>
                <a:spcPct val="0"/>
              </a:spcBef>
              <a:buNone/>
              <a:defRPr sz="2400" kern="1200">
                <a:solidFill>
                  <a:schemeClr val="tx1"/>
                </a:solidFill>
                <a:latin typeface="Times New Roman" panose="02020603050405020304" pitchFamily="18" charset="0"/>
                <a:ea typeface="+mj-ea"/>
                <a:cs typeface="Times New Roman" panose="02020603050405020304" pitchFamily="18" charset="0"/>
              </a:defRPr>
            </a:lvl1pPr>
          </a:lstStyle>
          <a:p>
            <a:pPr algn="ctr" fontAlgn="auto">
              <a:spcAft>
                <a:spcPts val="0"/>
              </a:spcAft>
              <a:defRPr/>
            </a:pPr>
            <a:endParaRPr lang="lv-LV" sz="1400" dirty="0">
              <a:latin typeface="Verdana" panose="020B0604030504040204" pitchFamily="34" charset="0"/>
              <a:ea typeface="Verdana" panose="020B0604030504040204" pitchFamily="34" charset="0"/>
              <a:cs typeface="Verdana" panose="020B0604030504040204" pitchFamily="34" charset="0"/>
            </a:endParaRPr>
          </a:p>
        </p:txBody>
      </p:sp>
      <p:sp>
        <p:nvSpPr>
          <p:cNvPr id="9" name="Title 1"/>
          <p:cNvSpPr>
            <a:spLocks noGrp="1"/>
          </p:cNvSpPr>
          <p:nvPr>
            <p:ph type="title"/>
          </p:nvPr>
        </p:nvSpPr>
        <p:spPr>
          <a:xfrm>
            <a:off x="685800" y="3505200"/>
            <a:ext cx="7772400" cy="960442"/>
          </a:xfrm>
        </p:spPr>
        <p:txBody>
          <a:bodyPr anchor="t">
            <a:normAutofit/>
          </a:bodyPr>
          <a:lstStyle>
            <a:lvl1pPr algn="ctr">
              <a:defRPr sz="3200" b="1" baseline="0">
                <a:latin typeface="Verdana" panose="020B0604030504040204" pitchFamily="34" charset="0"/>
                <a:ea typeface="Verdana" panose="020B0604030504040204" pitchFamily="34" charset="0"/>
                <a:cs typeface="Verdana" panose="020B0604030504040204" pitchFamily="34" charset="0"/>
              </a:defRPr>
            </a:lvl1pPr>
          </a:lstStyle>
          <a:p>
            <a:r>
              <a:rPr lang="en-US" smtClean="0"/>
              <a:t>Click to edit Master title style</a:t>
            </a:r>
            <a:endParaRPr lang="en-US" dirty="0"/>
          </a:p>
        </p:txBody>
      </p:sp>
      <p:sp>
        <p:nvSpPr>
          <p:cNvPr id="18" name="Text Placeholder 17"/>
          <p:cNvSpPr>
            <a:spLocks noGrp="1"/>
          </p:cNvSpPr>
          <p:nvPr>
            <p:ph type="body" sz="quarter" idx="10"/>
          </p:nvPr>
        </p:nvSpPr>
        <p:spPr>
          <a:xfrm>
            <a:off x="685800" y="4724400"/>
            <a:ext cx="7772400" cy="914400"/>
          </a:xfrm>
        </p:spPr>
        <p:txBody>
          <a:bodyPr>
            <a:normAutofit/>
          </a:bodyPr>
          <a:lstStyle>
            <a:lvl1pPr marL="0" indent="0" algn="ctr">
              <a:buNone/>
              <a:defRPr sz="1400" baseline="0">
                <a:latin typeface="Verdana" panose="020B0604030504040204" pitchFamily="34" charset="0"/>
                <a:ea typeface="Verdana" panose="020B0604030504040204" pitchFamily="34" charset="0"/>
                <a:cs typeface="Verdana" panose="020B0604030504040204" pitchFamily="34" charset="0"/>
              </a:defRPr>
            </a:lvl1pPr>
          </a:lstStyle>
          <a:p>
            <a:pPr lvl="0"/>
            <a:r>
              <a:rPr lang="en-US" smtClean="0"/>
              <a:t>Click to edit Master text styles</a:t>
            </a:r>
          </a:p>
        </p:txBody>
      </p:sp>
      <p:sp>
        <p:nvSpPr>
          <p:cNvPr id="20" name="Text Placeholder 19"/>
          <p:cNvSpPr>
            <a:spLocks noGrp="1"/>
          </p:cNvSpPr>
          <p:nvPr>
            <p:ph type="body" sz="quarter" idx="11"/>
          </p:nvPr>
        </p:nvSpPr>
        <p:spPr>
          <a:xfrm>
            <a:off x="685800" y="5761038"/>
            <a:ext cx="7772400" cy="639762"/>
          </a:xfrm>
        </p:spPr>
        <p:txBody>
          <a:bodyPr>
            <a:normAutofit/>
          </a:bodyPr>
          <a:lstStyle>
            <a:lvl1pPr marL="0" indent="0" algn="ctr">
              <a:buNone/>
              <a:defRPr sz="1400">
                <a:latin typeface="Verdana" panose="020B0604030504040204" pitchFamily="34" charset="0"/>
                <a:ea typeface="Verdana" panose="020B0604030504040204" pitchFamily="34" charset="0"/>
                <a:cs typeface="Verdana" panose="020B0604030504040204" pitchFamily="34" charset="0"/>
              </a:defRPr>
            </a:lvl1pPr>
          </a:lstStyle>
          <a:p>
            <a:pPr lvl="0"/>
            <a:r>
              <a:rPr lang="en-US" smtClean="0"/>
              <a:t>Click to edit Master text styles</a:t>
            </a:r>
          </a:p>
        </p:txBody>
      </p:sp>
    </p:spTree>
    <p:extLst>
      <p:ext uri="{BB962C8B-B14F-4D97-AF65-F5344CB8AC3E}">
        <p14:creationId xmlns:p14="http://schemas.microsoft.com/office/powerpoint/2010/main" val="230772956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4_Title and Content">
    <p:spTree>
      <p:nvGrpSpPr>
        <p:cNvPr id="1" name=""/>
        <p:cNvGrpSpPr/>
        <p:nvPr/>
      </p:nvGrpSpPr>
      <p:grpSpPr>
        <a:xfrm>
          <a:off x="0" y="0"/>
          <a:ext cx="0" cy="0"/>
          <a:chOff x="0" y="0"/>
          <a:chExt cx="0" cy="0"/>
        </a:xfrm>
      </p:grpSpPr>
      <p:pic>
        <p:nvPicPr>
          <p:cNvPr id="6" name="Picture 6"/>
          <p:cNvPicPr>
            <a:picLocks noChangeAspect="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296863" y="0"/>
            <a:ext cx="1760537" cy="1957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2590800" y="381000"/>
            <a:ext cx="6096000" cy="1036642"/>
          </a:xfrm>
        </p:spPr>
        <p:txBody>
          <a:bodyPr anchor="t">
            <a:normAutofit/>
          </a:bodyPr>
          <a:lstStyle>
            <a:lvl1pPr algn="l">
              <a:defRPr sz="2400" b="1">
                <a:latin typeface="Verdana" panose="020B0604030504040204" pitchFamily="34" charset="0"/>
                <a:ea typeface="Verdana" panose="020B0604030504040204" pitchFamily="34" charset="0"/>
                <a:cs typeface="Verdana" panose="020B0604030504040204" pitchFamily="34" charset="0"/>
              </a:defRPr>
            </a:lvl1pPr>
          </a:lstStyle>
          <a:p>
            <a:r>
              <a:rPr lang="en-US" smtClean="0"/>
              <a:t>Click to edit Master title style</a:t>
            </a:r>
            <a:endParaRPr lang="en-US" dirty="0"/>
          </a:p>
        </p:txBody>
      </p:sp>
      <p:sp>
        <p:nvSpPr>
          <p:cNvPr id="3" name="Content Placeholder 2"/>
          <p:cNvSpPr>
            <a:spLocks noGrp="1"/>
          </p:cNvSpPr>
          <p:nvPr>
            <p:ph idx="1"/>
          </p:nvPr>
        </p:nvSpPr>
        <p:spPr>
          <a:xfrm>
            <a:off x="2590800" y="1752600"/>
            <a:ext cx="6096000" cy="4373573"/>
          </a:xfrm>
        </p:spPr>
        <p:txBody>
          <a:bodyPr>
            <a:normAutofit/>
          </a:bodyPr>
          <a:lstStyle>
            <a:lvl1pPr marL="0" indent="0">
              <a:buNone/>
              <a:defRPr sz="2000">
                <a:latin typeface="Verdana" panose="020B0604030504040204" pitchFamily="34" charset="0"/>
                <a:ea typeface="Verdana" panose="020B0604030504040204" pitchFamily="34" charset="0"/>
                <a:cs typeface="Verdana" panose="020B0604030504040204" pitchFamily="34" charset="0"/>
              </a:defRPr>
            </a:lvl1pPr>
            <a:lvl2pPr>
              <a:defRPr sz="2000">
                <a:latin typeface="Times New Roman" panose="02020603050405020304" pitchFamily="18" charset="0"/>
                <a:cs typeface="Times New Roman" panose="02020603050405020304" pitchFamily="18" charset="0"/>
              </a:defRPr>
            </a:lvl2pPr>
            <a:lvl3pPr>
              <a:defRPr sz="2000">
                <a:latin typeface="Times New Roman" panose="02020603050405020304" pitchFamily="18" charset="0"/>
                <a:cs typeface="Times New Roman" panose="02020603050405020304" pitchFamily="18" charset="0"/>
              </a:defRPr>
            </a:lvl3pPr>
            <a:lvl4pPr>
              <a:defRPr sz="2000">
                <a:latin typeface="Times New Roman" panose="02020603050405020304" pitchFamily="18" charset="0"/>
                <a:cs typeface="Times New Roman" panose="02020603050405020304" pitchFamily="18" charset="0"/>
              </a:defRPr>
            </a:lvl4pPr>
            <a:lvl5pPr>
              <a:defRPr sz="2000">
                <a:latin typeface="Times New Roman" panose="02020603050405020304" pitchFamily="18" charset="0"/>
                <a:cs typeface="Times New Roman" panose="02020603050405020304" pitchFamily="18" charset="0"/>
              </a:defRPr>
            </a:lvl5pPr>
          </a:lstStyle>
          <a:p>
            <a:pPr lvl="0"/>
            <a:r>
              <a:rPr lang="en-US" smtClean="0"/>
              <a:t>Click to edit Master text styles</a:t>
            </a:r>
          </a:p>
        </p:txBody>
      </p:sp>
      <p:sp>
        <p:nvSpPr>
          <p:cNvPr id="24" name="Text Placeholder 15"/>
          <p:cNvSpPr>
            <a:spLocks noGrp="1"/>
          </p:cNvSpPr>
          <p:nvPr>
            <p:ph type="body" sz="quarter" idx="10"/>
          </p:nvPr>
        </p:nvSpPr>
        <p:spPr>
          <a:xfrm>
            <a:off x="2590800" y="6324600"/>
            <a:ext cx="1981200" cy="304800"/>
          </a:xfrm>
        </p:spPr>
        <p:txBody>
          <a:bodyPr>
            <a:normAutofit/>
          </a:bodyPr>
          <a:lstStyle>
            <a:lvl1pPr marL="0" indent="0">
              <a:buNone/>
              <a:defRPr sz="1000">
                <a:latin typeface="Verdana" panose="020B0604030504040204" pitchFamily="34" charset="0"/>
                <a:ea typeface="Verdana" panose="020B0604030504040204" pitchFamily="34" charset="0"/>
                <a:cs typeface="Verdana" panose="020B0604030504040204" pitchFamily="34" charset="0"/>
              </a:defRPr>
            </a:lvl1pPr>
          </a:lstStyle>
          <a:p>
            <a:pPr lvl="0"/>
            <a:r>
              <a:rPr lang="en-US" smtClean="0"/>
              <a:t>Click to edit Master text styles</a:t>
            </a:r>
          </a:p>
        </p:txBody>
      </p:sp>
      <p:sp>
        <p:nvSpPr>
          <p:cNvPr id="25" name="Text Placeholder 19"/>
          <p:cNvSpPr>
            <a:spLocks noGrp="1"/>
          </p:cNvSpPr>
          <p:nvPr>
            <p:ph type="body" sz="quarter" idx="12"/>
          </p:nvPr>
        </p:nvSpPr>
        <p:spPr>
          <a:xfrm>
            <a:off x="4876800" y="6324600"/>
            <a:ext cx="3657600" cy="304800"/>
          </a:xfrm>
        </p:spPr>
        <p:txBody>
          <a:bodyPr>
            <a:normAutofit/>
          </a:bodyPr>
          <a:lstStyle>
            <a:lvl1pPr marL="0" indent="0" algn="r">
              <a:buNone/>
              <a:defRPr sz="1000" baseline="0">
                <a:latin typeface="Verdana" panose="020B0604030504040204" pitchFamily="34" charset="0"/>
                <a:ea typeface="Verdana" panose="020B0604030504040204" pitchFamily="34" charset="0"/>
                <a:cs typeface="Verdana" panose="020B0604030504040204" pitchFamily="34" charset="0"/>
              </a:defRPr>
            </a:lvl1pPr>
          </a:lstStyle>
          <a:p>
            <a:pPr lvl="0"/>
            <a:r>
              <a:rPr lang="en-US" smtClean="0"/>
              <a:t>Click to edit Master text styles</a:t>
            </a:r>
          </a:p>
        </p:txBody>
      </p:sp>
      <p:sp>
        <p:nvSpPr>
          <p:cNvPr id="7" name="Slide Number Placeholder 22"/>
          <p:cNvSpPr>
            <a:spLocks noGrp="1"/>
          </p:cNvSpPr>
          <p:nvPr>
            <p:ph type="sldNum" sz="quarter" idx="13"/>
          </p:nvPr>
        </p:nvSpPr>
        <p:spPr>
          <a:xfrm>
            <a:off x="8534400" y="6324600"/>
            <a:ext cx="304800" cy="304800"/>
          </a:xfrm>
        </p:spPr>
        <p:txBody>
          <a:bodyPr/>
          <a:lstStyle>
            <a:lvl1pPr>
              <a:defRPr sz="1000">
                <a:latin typeface="Verdana" pitchFamily="34" charset="0"/>
              </a:defRPr>
            </a:lvl1pPr>
          </a:lstStyle>
          <a:p>
            <a:pPr>
              <a:defRPr/>
            </a:pPr>
            <a:fld id="{A354C0B4-464D-468A-B85A-F4B69024B19D}" type="slidenum">
              <a:rPr lang="en-US" altLang="lv-LV"/>
              <a:pPr>
                <a:defRPr/>
              </a:pPr>
              <a:t>‹#›</a:t>
            </a:fld>
            <a:endParaRPr lang="en-US" altLang="lv-LV"/>
          </a:p>
        </p:txBody>
      </p:sp>
    </p:spTree>
    <p:extLst>
      <p:ext uri="{BB962C8B-B14F-4D97-AF65-F5344CB8AC3E}">
        <p14:creationId xmlns:p14="http://schemas.microsoft.com/office/powerpoint/2010/main" val="201837249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Blank">
    <p:spTree>
      <p:nvGrpSpPr>
        <p:cNvPr id="1" name=""/>
        <p:cNvGrpSpPr/>
        <p:nvPr/>
      </p:nvGrpSpPr>
      <p:grpSpPr>
        <a:xfrm>
          <a:off x="0" y="0"/>
          <a:ext cx="0" cy="0"/>
          <a:chOff x="0" y="0"/>
          <a:chExt cx="0" cy="0"/>
        </a:xfrm>
      </p:grpSpPr>
      <p:pic>
        <p:nvPicPr>
          <p:cNvPr id="4" name="Picture 6"/>
          <p:cNvPicPr>
            <a:picLocks noChangeAspect="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296863" y="0"/>
            <a:ext cx="1760537" cy="1957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 Placeholder 15"/>
          <p:cNvSpPr>
            <a:spLocks noGrp="1"/>
          </p:cNvSpPr>
          <p:nvPr>
            <p:ph type="body" sz="quarter" idx="10"/>
          </p:nvPr>
        </p:nvSpPr>
        <p:spPr>
          <a:xfrm>
            <a:off x="2590800" y="6324600"/>
            <a:ext cx="1981200" cy="304800"/>
          </a:xfrm>
        </p:spPr>
        <p:txBody>
          <a:bodyPr>
            <a:normAutofit/>
          </a:bodyPr>
          <a:lstStyle>
            <a:lvl1pPr marL="0" indent="0">
              <a:buNone/>
              <a:defRPr sz="1000">
                <a:latin typeface="Verdana" panose="020B0604030504040204" pitchFamily="34" charset="0"/>
                <a:ea typeface="Verdana" panose="020B0604030504040204" pitchFamily="34" charset="0"/>
                <a:cs typeface="Verdana" panose="020B0604030504040204" pitchFamily="34" charset="0"/>
              </a:defRPr>
            </a:lvl1pPr>
          </a:lstStyle>
          <a:p>
            <a:pPr lvl="0"/>
            <a:r>
              <a:rPr lang="en-US" smtClean="0"/>
              <a:t>Click to edit Master text styles</a:t>
            </a:r>
          </a:p>
        </p:txBody>
      </p:sp>
      <p:sp>
        <p:nvSpPr>
          <p:cNvPr id="7" name="Text Placeholder 19"/>
          <p:cNvSpPr>
            <a:spLocks noGrp="1"/>
          </p:cNvSpPr>
          <p:nvPr>
            <p:ph type="body" sz="quarter" idx="12"/>
          </p:nvPr>
        </p:nvSpPr>
        <p:spPr>
          <a:xfrm>
            <a:off x="4876800" y="6324600"/>
            <a:ext cx="3657600" cy="304800"/>
          </a:xfrm>
        </p:spPr>
        <p:txBody>
          <a:bodyPr>
            <a:normAutofit/>
          </a:bodyPr>
          <a:lstStyle>
            <a:lvl1pPr marL="0" indent="0" algn="r">
              <a:buNone/>
              <a:defRPr sz="1000" baseline="0">
                <a:latin typeface="Verdana" panose="020B0604030504040204" pitchFamily="34" charset="0"/>
                <a:ea typeface="Verdana" panose="020B0604030504040204" pitchFamily="34" charset="0"/>
                <a:cs typeface="Verdana" panose="020B0604030504040204" pitchFamily="34" charset="0"/>
              </a:defRPr>
            </a:lvl1pPr>
          </a:lstStyle>
          <a:p>
            <a:pPr lvl="0"/>
            <a:r>
              <a:rPr lang="en-US" smtClean="0"/>
              <a:t>Click to edit Master text styles</a:t>
            </a:r>
          </a:p>
        </p:txBody>
      </p:sp>
      <p:sp>
        <p:nvSpPr>
          <p:cNvPr id="5" name="Slide Number Placeholder 22"/>
          <p:cNvSpPr>
            <a:spLocks noGrp="1"/>
          </p:cNvSpPr>
          <p:nvPr>
            <p:ph type="sldNum" sz="quarter" idx="13"/>
          </p:nvPr>
        </p:nvSpPr>
        <p:spPr>
          <a:xfrm>
            <a:off x="8534400" y="6324600"/>
            <a:ext cx="304800" cy="304800"/>
          </a:xfrm>
        </p:spPr>
        <p:txBody>
          <a:bodyPr/>
          <a:lstStyle>
            <a:lvl1pPr>
              <a:defRPr sz="1000">
                <a:latin typeface="Verdana" pitchFamily="34" charset="0"/>
              </a:defRPr>
            </a:lvl1pPr>
          </a:lstStyle>
          <a:p>
            <a:pPr>
              <a:defRPr/>
            </a:pPr>
            <a:fld id="{01474176-A00B-44B0-AECC-F4C7E4CE8BB4}" type="slidenum">
              <a:rPr lang="en-US" altLang="lv-LV"/>
              <a:pPr>
                <a:defRPr/>
              </a:pPr>
              <a:t>‹#›</a:t>
            </a:fld>
            <a:endParaRPr lang="en-US" altLang="lv-LV"/>
          </a:p>
        </p:txBody>
      </p:sp>
    </p:spTree>
    <p:extLst>
      <p:ext uri="{BB962C8B-B14F-4D97-AF65-F5344CB8AC3E}">
        <p14:creationId xmlns:p14="http://schemas.microsoft.com/office/powerpoint/2010/main" val="66426277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lv-LV"/>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v-LV"/>
          </a:p>
        </p:txBody>
      </p:sp>
      <p:sp>
        <p:nvSpPr>
          <p:cNvPr id="4" name="Date Placeholder 3"/>
          <p:cNvSpPr>
            <a:spLocks noGrp="1"/>
          </p:cNvSpPr>
          <p:nvPr>
            <p:ph type="dt" sz="half" idx="10"/>
          </p:nvPr>
        </p:nvSpPr>
        <p:spPr/>
        <p:txBody>
          <a:bodyPr/>
          <a:lstStyle>
            <a:lvl1pPr>
              <a:defRPr/>
            </a:lvl1pPr>
          </a:lstStyle>
          <a:p>
            <a:pPr>
              <a:defRPr/>
            </a:pPr>
            <a:endParaRPr lang="en-US" altLang="lv-LV"/>
          </a:p>
        </p:txBody>
      </p:sp>
      <p:sp>
        <p:nvSpPr>
          <p:cNvPr id="5" name="Footer Placeholder 4"/>
          <p:cNvSpPr>
            <a:spLocks noGrp="1"/>
          </p:cNvSpPr>
          <p:nvPr>
            <p:ph type="ftr" sz="quarter" idx="11"/>
          </p:nvPr>
        </p:nvSpPr>
        <p:spPr/>
        <p:txBody>
          <a:bodyPr/>
          <a:lstStyle>
            <a:lvl1pPr>
              <a:defRPr/>
            </a:lvl1pPr>
          </a:lstStyle>
          <a:p>
            <a:pPr>
              <a:defRPr/>
            </a:pPr>
            <a:endParaRPr lang="lv-LV"/>
          </a:p>
        </p:txBody>
      </p:sp>
      <p:sp>
        <p:nvSpPr>
          <p:cNvPr id="6" name="Slide Number Placeholder 5"/>
          <p:cNvSpPr>
            <a:spLocks noGrp="1"/>
          </p:cNvSpPr>
          <p:nvPr>
            <p:ph type="sldNum" sz="quarter" idx="12"/>
          </p:nvPr>
        </p:nvSpPr>
        <p:spPr/>
        <p:txBody>
          <a:bodyPr/>
          <a:lstStyle>
            <a:lvl1pPr>
              <a:defRPr/>
            </a:lvl1pPr>
          </a:lstStyle>
          <a:p>
            <a:pPr>
              <a:defRPr/>
            </a:pPr>
            <a:fld id="{62EA36BD-3922-461A-A648-E7B0EB8DFA67}" type="slidenum">
              <a:rPr lang="en-US" altLang="lv-LV"/>
              <a:pPr>
                <a:defRPr/>
              </a:pPr>
              <a:t>‹#›</a:t>
            </a:fld>
            <a:endParaRPr lang="en-US" altLang="lv-LV"/>
          </a:p>
        </p:txBody>
      </p:sp>
    </p:spTree>
    <p:extLst>
      <p:ext uri="{BB962C8B-B14F-4D97-AF65-F5344CB8AC3E}">
        <p14:creationId xmlns:p14="http://schemas.microsoft.com/office/powerpoint/2010/main" val="219174166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2_Title and Content">
    <p:spTree>
      <p:nvGrpSpPr>
        <p:cNvPr id="1" name=""/>
        <p:cNvGrpSpPr/>
        <p:nvPr/>
      </p:nvGrpSpPr>
      <p:grpSpPr>
        <a:xfrm>
          <a:off x="0" y="0"/>
          <a:ext cx="0" cy="0"/>
          <a:chOff x="0" y="0"/>
          <a:chExt cx="0" cy="0"/>
        </a:xfrm>
      </p:grpSpPr>
      <p:pic>
        <p:nvPicPr>
          <p:cNvPr id="6" name="Picture 6"/>
          <p:cNvPicPr>
            <a:picLocks noChangeAspect="1"/>
          </p:cNvPicPr>
          <p:nvPr userDrawn="1"/>
        </p:nvPicPr>
        <p:blipFill>
          <a:blip r:embed="rId2" cstate="print"/>
          <a:srcRect/>
          <a:stretch>
            <a:fillRect/>
          </a:stretch>
        </p:blipFill>
        <p:spPr bwMode="auto">
          <a:xfrm>
            <a:off x="296863" y="0"/>
            <a:ext cx="1760537" cy="1957388"/>
          </a:xfrm>
          <a:prstGeom prst="rect">
            <a:avLst/>
          </a:prstGeom>
          <a:noFill/>
          <a:ln w="9525">
            <a:noFill/>
            <a:miter lim="800000"/>
            <a:headEnd/>
            <a:tailEnd/>
          </a:ln>
        </p:spPr>
      </p:pic>
      <p:sp>
        <p:nvSpPr>
          <p:cNvPr id="2" name="Title 1"/>
          <p:cNvSpPr>
            <a:spLocks noGrp="1"/>
          </p:cNvSpPr>
          <p:nvPr>
            <p:ph type="title"/>
          </p:nvPr>
        </p:nvSpPr>
        <p:spPr>
          <a:xfrm>
            <a:off x="2590800" y="381000"/>
            <a:ext cx="6096000" cy="1036642"/>
          </a:xfrm>
        </p:spPr>
        <p:txBody>
          <a:bodyPr anchor="t">
            <a:normAutofit/>
          </a:bodyPr>
          <a:lstStyle>
            <a:lvl1pPr algn="l">
              <a:defRPr sz="2400" b="1">
                <a:latin typeface="Verdana" panose="020B0604030504040204" pitchFamily="34" charset="0"/>
                <a:ea typeface="Verdana" panose="020B0604030504040204" pitchFamily="34" charset="0"/>
                <a:cs typeface="Verdana" panose="020B0604030504040204" pitchFamily="34" charset="0"/>
              </a:defRPr>
            </a:lvl1pPr>
          </a:lstStyle>
          <a:p>
            <a:r>
              <a:rPr lang="en-US" smtClean="0"/>
              <a:t>Click to edit Master title style</a:t>
            </a:r>
            <a:endParaRPr lang="en-US" dirty="0"/>
          </a:p>
        </p:txBody>
      </p:sp>
      <p:sp>
        <p:nvSpPr>
          <p:cNvPr id="3" name="Content Placeholder 2"/>
          <p:cNvSpPr>
            <a:spLocks noGrp="1"/>
          </p:cNvSpPr>
          <p:nvPr>
            <p:ph idx="1"/>
          </p:nvPr>
        </p:nvSpPr>
        <p:spPr>
          <a:xfrm>
            <a:off x="2590800" y="1752600"/>
            <a:ext cx="6096000" cy="4373573"/>
          </a:xfrm>
        </p:spPr>
        <p:txBody>
          <a:bodyPr>
            <a:normAutofit/>
          </a:bodyPr>
          <a:lstStyle>
            <a:lvl1pPr marL="0" indent="0">
              <a:buNone/>
              <a:defRPr sz="2000">
                <a:latin typeface="Verdana" panose="020B0604030504040204" pitchFamily="34" charset="0"/>
                <a:ea typeface="Verdana" panose="020B0604030504040204" pitchFamily="34" charset="0"/>
                <a:cs typeface="Verdana" panose="020B0604030504040204" pitchFamily="34" charset="0"/>
              </a:defRPr>
            </a:lvl1pPr>
            <a:lvl2pPr>
              <a:defRPr sz="2000">
                <a:latin typeface="Times New Roman" panose="02020603050405020304" pitchFamily="18" charset="0"/>
                <a:cs typeface="Times New Roman" panose="02020603050405020304" pitchFamily="18" charset="0"/>
              </a:defRPr>
            </a:lvl2pPr>
            <a:lvl3pPr>
              <a:defRPr sz="2000">
                <a:latin typeface="Times New Roman" panose="02020603050405020304" pitchFamily="18" charset="0"/>
                <a:cs typeface="Times New Roman" panose="02020603050405020304" pitchFamily="18" charset="0"/>
              </a:defRPr>
            </a:lvl3pPr>
            <a:lvl4pPr>
              <a:defRPr sz="2000">
                <a:latin typeface="Times New Roman" panose="02020603050405020304" pitchFamily="18" charset="0"/>
                <a:cs typeface="Times New Roman" panose="02020603050405020304" pitchFamily="18" charset="0"/>
              </a:defRPr>
            </a:lvl4pPr>
            <a:lvl5pPr>
              <a:defRPr sz="2000">
                <a:latin typeface="Times New Roman" panose="02020603050405020304" pitchFamily="18" charset="0"/>
                <a:cs typeface="Times New Roman" panose="02020603050405020304" pitchFamily="18" charset="0"/>
              </a:defRPr>
            </a:lvl5pPr>
          </a:lstStyle>
          <a:p>
            <a:pPr lvl="0"/>
            <a:r>
              <a:rPr lang="en-US" smtClean="0"/>
              <a:t>Click to edit Master text styles</a:t>
            </a:r>
          </a:p>
        </p:txBody>
      </p:sp>
      <p:sp>
        <p:nvSpPr>
          <p:cNvPr id="24" name="Text Placeholder 15"/>
          <p:cNvSpPr>
            <a:spLocks noGrp="1"/>
          </p:cNvSpPr>
          <p:nvPr>
            <p:ph type="body" sz="quarter" idx="10"/>
          </p:nvPr>
        </p:nvSpPr>
        <p:spPr>
          <a:xfrm>
            <a:off x="2590800" y="6324600"/>
            <a:ext cx="1981200" cy="304800"/>
          </a:xfrm>
        </p:spPr>
        <p:txBody>
          <a:bodyPr>
            <a:normAutofit/>
          </a:bodyPr>
          <a:lstStyle>
            <a:lvl1pPr marL="0" indent="0">
              <a:buNone/>
              <a:defRPr sz="1000">
                <a:latin typeface="Verdana" panose="020B0604030504040204" pitchFamily="34" charset="0"/>
                <a:ea typeface="Verdana" panose="020B0604030504040204" pitchFamily="34" charset="0"/>
                <a:cs typeface="Verdana" panose="020B0604030504040204" pitchFamily="34" charset="0"/>
              </a:defRPr>
            </a:lvl1pPr>
          </a:lstStyle>
          <a:p>
            <a:pPr lvl="0"/>
            <a:r>
              <a:rPr lang="en-US" smtClean="0"/>
              <a:t>Click to edit Master text styles</a:t>
            </a:r>
          </a:p>
        </p:txBody>
      </p:sp>
      <p:sp>
        <p:nvSpPr>
          <p:cNvPr id="25" name="Text Placeholder 19"/>
          <p:cNvSpPr>
            <a:spLocks noGrp="1"/>
          </p:cNvSpPr>
          <p:nvPr>
            <p:ph type="body" sz="quarter" idx="12"/>
          </p:nvPr>
        </p:nvSpPr>
        <p:spPr>
          <a:xfrm>
            <a:off x="4876800" y="6324600"/>
            <a:ext cx="3657600" cy="304800"/>
          </a:xfrm>
        </p:spPr>
        <p:txBody>
          <a:bodyPr>
            <a:normAutofit/>
          </a:bodyPr>
          <a:lstStyle>
            <a:lvl1pPr marL="0" indent="0" algn="r">
              <a:buNone/>
              <a:defRPr sz="1000" baseline="0">
                <a:latin typeface="Verdana" panose="020B0604030504040204" pitchFamily="34" charset="0"/>
                <a:ea typeface="Verdana" panose="020B0604030504040204" pitchFamily="34" charset="0"/>
                <a:cs typeface="Verdana" panose="020B0604030504040204" pitchFamily="34" charset="0"/>
              </a:defRPr>
            </a:lvl1pPr>
          </a:lstStyle>
          <a:p>
            <a:pPr lvl="0"/>
            <a:r>
              <a:rPr lang="en-US" smtClean="0"/>
              <a:t>Click to edit Master text styles</a:t>
            </a:r>
          </a:p>
        </p:txBody>
      </p:sp>
      <p:sp>
        <p:nvSpPr>
          <p:cNvPr id="7" name="Slide Number Placeholder 22"/>
          <p:cNvSpPr>
            <a:spLocks noGrp="1"/>
          </p:cNvSpPr>
          <p:nvPr>
            <p:ph type="sldNum" sz="quarter" idx="13"/>
          </p:nvPr>
        </p:nvSpPr>
        <p:spPr>
          <a:xfrm>
            <a:off x="8534400" y="6324600"/>
            <a:ext cx="304800" cy="304800"/>
          </a:xfrm>
        </p:spPr>
        <p:txBody>
          <a:bodyPr/>
          <a:lstStyle>
            <a:lvl1pPr>
              <a:defRPr sz="1000" smtClean="0">
                <a:latin typeface="Verdana" pitchFamily="34" charset="0"/>
              </a:defRPr>
            </a:lvl1pPr>
          </a:lstStyle>
          <a:p>
            <a:pPr>
              <a:defRPr/>
            </a:pPr>
            <a:fld id="{43477358-6BA6-4F57-B317-B215C3A085BF}" type="slidenum">
              <a:rPr lang="en-US" altLang="lv-LV"/>
              <a:pPr>
                <a:defRPr/>
              </a:pPr>
              <a:t>‹#›</a:t>
            </a:fld>
            <a:endParaRPr lang="en-US" altLang="lv-LV"/>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3_Title and Content">
    <p:spTree>
      <p:nvGrpSpPr>
        <p:cNvPr id="1" name=""/>
        <p:cNvGrpSpPr/>
        <p:nvPr/>
      </p:nvGrpSpPr>
      <p:grpSpPr>
        <a:xfrm>
          <a:off x="0" y="0"/>
          <a:ext cx="0" cy="0"/>
          <a:chOff x="0" y="0"/>
          <a:chExt cx="0" cy="0"/>
        </a:xfrm>
      </p:grpSpPr>
      <p:pic>
        <p:nvPicPr>
          <p:cNvPr id="6" name="Picture 6"/>
          <p:cNvPicPr>
            <a:picLocks noChangeAspect="1"/>
          </p:cNvPicPr>
          <p:nvPr userDrawn="1"/>
        </p:nvPicPr>
        <p:blipFill>
          <a:blip r:embed="rId2" cstate="print"/>
          <a:srcRect/>
          <a:stretch>
            <a:fillRect/>
          </a:stretch>
        </p:blipFill>
        <p:spPr bwMode="auto">
          <a:xfrm>
            <a:off x="296863" y="0"/>
            <a:ext cx="1760537" cy="1957388"/>
          </a:xfrm>
          <a:prstGeom prst="rect">
            <a:avLst/>
          </a:prstGeom>
          <a:noFill/>
          <a:ln w="9525">
            <a:noFill/>
            <a:miter lim="800000"/>
            <a:headEnd/>
            <a:tailEnd/>
          </a:ln>
        </p:spPr>
      </p:pic>
      <p:sp>
        <p:nvSpPr>
          <p:cNvPr id="2" name="Title 1"/>
          <p:cNvSpPr>
            <a:spLocks noGrp="1"/>
          </p:cNvSpPr>
          <p:nvPr>
            <p:ph type="title"/>
          </p:nvPr>
        </p:nvSpPr>
        <p:spPr>
          <a:xfrm>
            <a:off x="2590800" y="381000"/>
            <a:ext cx="6096000" cy="1036642"/>
          </a:xfrm>
        </p:spPr>
        <p:txBody>
          <a:bodyPr anchor="t">
            <a:normAutofit/>
          </a:bodyPr>
          <a:lstStyle>
            <a:lvl1pPr algn="l">
              <a:defRPr sz="2400" b="1">
                <a:latin typeface="Verdana" panose="020B0604030504040204" pitchFamily="34" charset="0"/>
                <a:ea typeface="Verdana" panose="020B0604030504040204" pitchFamily="34" charset="0"/>
                <a:cs typeface="Verdana" panose="020B0604030504040204" pitchFamily="34" charset="0"/>
              </a:defRPr>
            </a:lvl1pPr>
          </a:lstStyle>
          <a:p>
            <a:r>
              <a:rPr lang="en-US" smtClean="0"/>
              <a:t>Click to edit Master title style</a:t>
            </a:r>
            <a:endParaRPr lang="en-US" dirty="0"/>
          </a:p>
        </p:txBody>
      </p:sp>
      <p:sp>
        <p:nvSpPr>
          <p:cNvPr id="3" name="Content Placeholder 2"/>
          <p:cNvSpPr>
            <a:spLocks noGrp="1"/>
          </p:cNvSpPr>
          <p:nvPr>
            <p:ph idx="1"/>
          </p:nvPr>
        </p:nvSpPr>
        <p:spPr>
          <a:xfrm>
            <a:off x="2590800" y="1752600"/>
            <a:ext cx="6096000" cy="4373573"/>
          </a:xfrm>
        </p:spPr>
        <p:txBody>
          <a:bodyPr>
            <a:normAutofit/>
          </a:bodyPr>
          <a:lstStyle>
            <a:lvl1pPr marL="0" indent="0">
              <a:buNone/>
              <a:defRPr sz="2000">
                <a:latin typeface="Verdana" panose="020B0604030504040204" pitchFamily="34" charset="0"/>
                <a:ea typeface="Verdana" panose="020B0604030504040204" pitchFamily="34" charset="0"/>
                <a:cs typeface="Verdana" panose="020B0604030504040204" pitchFamily="34" charset="0"/>
              </a:defRPr>
            </a:lvl1pPr>
            <a:lvl2pPr>
              <a:defRPr sz="2000">
                <a:latin typeface="Times New Roman" panose="02020603050405020304" pitchFamily="18" charset="0"/>
                <a:cs typeface="Times New Roman" panose="02020603050405020304" pitchFamily="18" charset="0"/>
              </a:defRPr>
            </a:lvl2pPr>
            <a:lvl3pPr>
              <a:defRPr sz="2000">
                <a:latin typeface="Times New Roman" panose="02020603050405020304" pitchFamily="18" charset="0"/>
                <a:cs typeface="Times New Roman" panose="02020603050405020304" pitchFamily="18" charset="0"/>
              </a:defRPr>
            </a:lvl3pPr>
            <a:lvl4pPr>
              <a:defRPr sz="2000">
                <a:latin typeface="Times New Roman" panose="02020603050405020304" pitchFamily="18" charset="0"/>
                <a:cs typeface="Times New Roman" panose="02020603050405020304" pitchFamily="18" charset="0"/>
              </a:defRPr>
            </a:lvl4pPr>
            <a:lvl5pPr>
              <a:defRPr sz="2000">
                <a:latin typeface="Times New Roman" panose="02020603050405020304" pitchFamily="18" charset="0"/>
                <a:cs typeface="Times New Roman" panose="02020603050405020304" pitchFamily="18" charset="0"/>
              </a:defRPr>
            </a:lvl5pPr>
          </a:lstStyle>
          <a:p>
            <a:pPr lvl="0"/>
            <a:r>
              <a:rPr lang="en-US" smtClean="0"/>
              <a:t>Click to edit Master text styles</a:t>
            </a:r>
          </a:p>
        </p:txBody>
      </p:sp>
      <p:sp>
        <p:nvSpPr>
          <p:cNvPr id="24" name="Text Placeholder 15"/>
          <p:cNvSpPr>
            <a:spLocks noGrp="1"/>
          </p:cNvSpPr>
          <p:nvPr>
            <p:ph type="body" sz="quarter" idx="10"/>
          </p:nvPr>
        </p:nvSpPr>
        <p:spPr>
          <a:xfrm>
            <a:off x="2590800" y="6324600"/>
            <a:ext cx="1981200" cy="304800"/>
          </a:xfrm>
        </p:spPr>
        <p:txBody>
          <a:bodyPr>
            <a:normAutofit/>
          </a:bodyPr>
          <a:lstStyle>
            <a:lvl1pPr marL="0" indent="0">
              <a:buNone/>
              <a:defRPr sz="1000">
                <a:latin typeface="Verdana" panose="020B0604030504040204" pitchFamily="34" charset="0"/>
                <a:ea typeface="Verdana" panose="020B0604030504040204" pitchFamily="34" charset="0"/>
                <a:cs typeface="Verdana" panose="020B0604030504040204" pitchFamily="34" charset="0"/>
              </a:defRPr>
            </a:lvl1pPr>
          </a:lstStyle>
          <a:p>
            <a:pPr lvl="0"/>
            <a:r>
              <a:rPr lang="en-US" smtClean="0"/>
              <a:t>Click to edit Master text styles</a:t>
            </a:r>
          </a:p>
        </p:txBody>
      </p:sp>
      <p:sp>
        <p:nvSpPr>
          <p:cNvPr id="25" name="Text Placeholder 19"/>
          <p:cNvSpPr>
            <a:spLocks noGrp="1"/>
          </p:cNvSpPr>
          <p:nvPr>
            <p:ph type="body" sz="quarter" idx="12"/>
          </p:nvPr>
        </p:nvSpPr>
        <p:spPr>
          <a:xfrm>
            <a:off x="4876800" y="6324600"/>
            <a:ext cx="3657600" cy="304800"/>
          </a:xfrm>
        </p:spPr>
        <p:txBody>
          <a:bodyPr>
            <a:normAutofit/>
          </a:bodyPr>
          <a:lstStyle>
            <a:lvl1pPr marL="0" indent="0" algn="r">
              <a:buNone/>
              <a:defRPr sz="1000" baseline="0">
                <a:latin typeface="Verdana" panose="020B0604030504040204" pitchFamily="34" charset="0"/>
                <a:ea typeface="Verdana" panose="020B0604030504040204" pitchFamily="34" charset="0"/>
                <a:cs typeface="Verdana" panose="020B0604030504040204" pitchFamily="34" charset="0"/>
              </a:defRPr>
            </a:lvl1pPr>
          </a:lstStyle>
          <a:p>
            <a:pPr lvl="0"/>
            <a:r>
              <a:rPr lang="en-US" smtClean="0"/>
              <a:t>Click to edit Master text styles</a:t>
            </a:r>
          </a:p>
        </p:txBody>
      </p:sp>
      <p:sp>
        <p:nvSpPr>
          <p:cNvPr id="7" name="Slide Number Placeholder 22"/>
          <p:cNvSpPr>
            <a:spLocks noGrp="1"/>
          </p:cNvSpPr>
          <p:nvPr>
            <p:ph type="sldNum" sz="quarter" idx="13"/>
          </p:nvPr>
        </p:nvSpPr>
        <p:spPr>
          <a:xfrm>
            <a:off x="8534400" y="6324600"/>
            <a:ext cx="304800" cy="304800"/>
          </a:xfrm>
        </p:spPr>
        <p:txBody>
          <a:bodyPr/>
          <a:lstStyle>
            <a:lvl1pPr>
              <a:defRPr sz="1000" smtClean="0">
                <a:latin typeface="Verdana" pitchFamily="34" charset="0"/>
              </a:defRPr>
            </a:lvl1pPr>
          </a:lstStyle>
          <a:p>
            <a:pPr>
              <a:defRPr/>
            </a:pPr>
            <a:fld id="{7A354C94-5F0C-4B23-8275-034662E4491D}" type="slidenum">
              <a:rPr lang="en-US" altLang="lv-LV"/>
              <a:pPr>
                <a:defRPr/>
              </a:pPr>
              <a:t>‹#›</a:t>
            </a:fld>
            <a:endParaRPr lang="en-US" altLang="lv-LV"/>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lv-LV"/>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lv-LV"/>
          </a:p>
        </p:txBody>
      </p:sp>
      <p:sp>
        <p:nvSpPr>
          <p:cNvPr id="4" name="Date Placeholder 3"/>
          <p:cNvSpPr>
            <a:spLocks noGrp="1"/>
          </p:cNvSpPr>
          <p:nvPr>
            <p:ph type="dt" sz="half" idx="10"/>
          </p:nvPr>
        </p:nvSpPr>
        <p:spPr/>
        <p:txBody>
          <a:bodyPr/>
          <a:lstStyle>
            <a:lvl1pPr defTabSz="938213" fontAlgn="base">
              <a:spcBef>
                <a:spcPct val="0"/>
              </a:spcBef>
              <a:spcAft>
                <a:spcPct val="0"/>
              </a:spcAft>
              <a:defRPr>
                <a:latin typeface="Times New Roman" pitchFamily="18" charset="0"/>
                <a:ea typeface="MS PGothic" pitchFamily="34" charset="-128"/>
              </a:defRPr>
            </a:lvl1pPr>
          </a:lstStyle>
          <a:p>
            <a:pPr>
              <a:defRPr/>
            </a:pPr>
            <a:endParaRPr lang="lv-LV"/>
          </a:p>
        </p:txBody>
      </p:sp>
      <p:sp>
        <p:nvSpPr>
          <p:cNvPr id="5" name="Footer Placeholder 4"/>
          <p:cNvSpPr>
            <a:spLocks noGrp="1"/>
          </p:cNvSpPr>
          <p:nvPr>
            <p:ph type="ftr" sz="quarter" idx="11"/>
          </p:nvPr>
        </p:nvSpPr>
        <p:spPr/>
        <p:txBody>
          <a:bodyPr/>
          <a:lstStyle>
            <a:lvl1pPr defTabSz="938213" fontAlgn="base">
              <a:spcBef>
                <a:spcPct val="0"/>
              </a:spcBef>
              <a:spcAft>
                <a:spcPct val="0"/>
              </a:spcAft>
              <a:defRPr>
                <a:latin typeface="Times New Roman" pitchFamily="18" charset="0"/>
                <a:ea typeface="MS PGothic" pitchFamily="34" charset="-128"/>
              </a:defRPr>
            </a:lvl1pPr>
          </a:lstStyle>
          <a:p>
            <a:pPr>
              <a:defRPr/>
            </a:pPr>
            <a:endParaRPr lang="lv-LV"/>
          </a:p>
        </p:txBody>
      </p:sp>
      <p:sp>
        <p:nvSpPr>
          <p:cNvPr id="6" name="Slide Number Placeholder 5"/>
          <p:cNvSpPr>
            <a:spLocks noGrp="1"/>
          </p:cNvSpPr>
          <p:nvPr>
            <p:ph type="sldNum" sz="quarter" idx="12"/>
          </p:nvPr>
        </p:nvSpPr>
        <p:spPr/>
        <p:txBody>
          <a:bodyPr/>
          <a:lstStyle>
            <a:lvl1pPr defTabSz="938213" fontAlgn="base">
              <a:spcBef>
                <a:spcPct val="0"/>
              </a:spcBef>
              <a:spcAft>
                <a:spcPct val="0"/>
              </a:spcAft>
              <a:defRPr>
                <a:latin typeface="Times New Roman" pitchFamily="18" charset="0"/>
                <a:ea typeface="MS PGothic" pitchFamily="34" charset="-128"/>
              </a:defRPr>
            </a:lvl1pPr>
          </a:lstStyle>
          <a:p>
            <a:pPr>
              <a:defRPr/>
            </a:pPr>
            <a:fld id="{DC7FCB00-99E1-4010-9B39-A7C9E9C5803F}" type="slidenum">
              <a:rPr lang="lv-LV"/>
              <a:pPr>
                <a:defRPr/>
              </a:pPr>
              <a:t>‹#›</a:t>
            </a:fld>
            <a:endParaRPr lang="lv-LV"/>
          </a:p>
        </p:txBody>
      </p:sp>
    </p:spTree>
    <p:extLst>
      <p:ext uri="{BB962C8B-B14F-4D97-AF65-F5344CB8AC3E}">
        <p14:creationId xmlns:p14="http://schemas.microsoft.com/office/powerpoint/2010/main" val="167760116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lv-LV"/>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v-LV"/>
          </a:p>
        </p:txBody>
      </p:sp>
      <p:sp>
        <p:nvSpPr>
          <p:cNvPr id="4" name="Date Placeholder 3"/>
          <p:cNvSpPr>
            <a:spLocks noGrp="1"/>
          </p:cNvSpPr>
          <p:nvPr>
            <p:ph type="dt" sz="half" idx="10"/>
          </p:nvPr>
        </p:nvSpPr>
        <p:spPr/>
        <p:txBody>
          <a:bodyPr/>
          <a:lstStyle>
            <a:lvl1pPr defTabSz="938213" fontAlgn="base">
              <a:spcBef>
                <a:spcPct val="0"/>
              </a:spcBef>
              <a:spcAft>
                <a:spcPct val="0"/>
              </a:spcAft>
              <a:defRPr>
                <a:latin typeface="Times New Roman" pitchFamily="18" charset="0"/>
                <a:ea typeface="MS PGothic" pitchFamily="34" charset="-128"/>
              </a:defRPr>
            </a:lvl1pPr>
          </a:lstStyle>
          <a:p>
            <a:pPr>
              <a:defRPr/>
            </a:pPr>
            <a:endParaRPr lang="lv-LV"/>
          </a:p>
        </p:txBody>
      </p:sp>
      <p:sp>
        <p:nvSpPr>
          <p:cNvPr id="5" name="Footer Placeholder 4"/>
          <p:cNvSpPr>
            <a:spLocks noGrp="1"/>
          </p:cNvSpPr>
          <p:nvPr>
            <p:ph type="ftr" sz="quarter" idx="11"/>
          </p:nvPr>
        </p:nvSpPr>
        <p:spPr/>
        <p:txBody>
          <a:bodyPr/>
          <a:lstStyle>
            <a:lvl1pPr defTabSz="938213" fontAlgn="base">
              <a:spcBef>
                <a:spcPct val="0"/>
              </a:spcBef>
              <a:spcAft>
                <a:spcPct val="0"/>
              </a:spcAft>
              <a:defRPr>
                <a:latin typeface="Times New Roman" pitchFamily="18" charset="0"/>
                <a:ea typeface="MS PGothic" pitchFamily="34" charset="-128"/>
              </a:defRPr>
            </a:lvl1pPr>
          </a:lstStyle>
          <a:p>
            <a:pPr>
              <a:defRPr/>
            </a:pPr>
            <a:endParaRPr lang="lv-LV"/>
          </a:p>
        </p:txBody>
      </p:sp>
      <p:sp>
        <p:nvSpPr>
          <p:cNvPr id="6" name="Slide Number Placeholder 5"/>
          <p:cNvSpPr>
            <a:spLocks noGrp="1"/>
          </p:cNvSpPr>
          <p:nvPr>
            <p:ph type="sldNum" sz="quarter" idx="12"/>
          </p:nvPr>
        </p:nvSpPr>
        <p:spPr/>
        <p:txBody>
          <a:bodyPr/>
          <a:lstStyle>
            <a:lvl1pPr defTabSz="938213" fontAlgn="base">
              <a:spcBef>
                <a:spcPct val="0"/>
              </a:spcBef>
              <a:spcAft>
                <a:spcPct val="0"/>
              </a:spcAft>
              <a:defRPr>
                <a:latin typeface="Times New Roman" pitchFamily="18" charset="0"/>
                <a:ea typeface="MS PGothic" pitchFamily="34" charset="-128"/>
              </a:defRPr>
            </a:lvl1pPr>
          </a:lstStyle>
          <a:p>
            <a:pPr>
              <a:defRPr/>
            </a:pPr>
            <a:fld id="{700B0B7A-685F-4539-86A3-BF5807064551}" type="slidenum">
              <a:rPr lang="lv-LV"/>
              <a:pPr>
                <a:defRPr/>
              </a:pPr>
              <a:t>‹#›</a:t>
            </a:fld>
            <a:endParaRPr lang="lv-LV"/>
          </a:p>
        </p:txBody>
      </p:sp>
    </p:spTree>
    <p:extLst>
      <p:ext uri="{BB962C8B-B14F-4D97-AF65-F5344CB8AC3E}">
        <p14:creationId xmlns:p14="http://schemas.microsoft.com/office/powerpoint/2010/main" val="295035586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lv-LV"/>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defTabSz="938213" fontAlgn="base">
              <a:spcBef>
                <a:spcPct val="0"/>
              </a:spcBef>
              <a:spcAft>
                <a:spcPct val="0"/>
              </a:spcAft>
              <a:defRPr>
                <a:latin typeface="Times New Roman" pitchFamily="18" charset="0"/>
                <a:ea typeface="MS PGothic" pitchFamily="34" charset="-128"/>
              </a:defRPr>
            </a:lvl1pPr>
          </a:lstStyle>
          <a:p>
            <a:pPr>
              <a:defRPr/>
            </a:pPr>
            <a:endParaRPr lang="lv-LV"/>
          </a:p>
        </p:txBody>
      </p:sp>
      <p:sp>
        <p:nvSpPr>
          <p:cNvPr id="5" name="Footer Placeholder 4"/>
          <p:cNvSpPr>
            <a:spLocks noGrp="1"/>
          </p:cNvSpPr>
          <p:nvPr>
            <p:ph type="ftr" sz="quarter" idx="11"/>
          </p:nvPr>
        </p:nvSpPr>
        <p:spPr/>
        <p:txBody>
          <a:bodyPr/>
          <a:lstStyle>
            <a:lvl1pPr defTabSz="938213" fontAlgn="base">
              <a:spcBef>
                <a:spcPct val="0"/>
              </a:spcBef>
              <a:spcAft>
                <a:spcPct val="0"/>
              </a:spcAft>
              <a:defRPr>
                <a:latin typeface="Times New Roman" pitchFamily="18" charset="0"/>
                <a:ea typeface="MS PGothic" pitchFamily="34" charset="-128"/>
              </a:defRPr>
            </a:lvl1pPr>
          </a:lstStyle>
          <a:p>
            <a:pPr>
              <a:defRPr/>
            </a:pPr>
            <a:endParaRPr lang="lv-LV"/>
          </a:p>
        </p:txBody>
      </p:sp>
      <p:sp>
        <p:nvSpPr>
          <p:cNvPr id="6" name="Slide Number Placeholder 5"/>
          <p:cNvSpPr>
            <a:spLocks noGrp="1"/>
          </p:cNvSpPr>
          <p:nvPr>
            <p:ph type="sldNum" sz="quarter" idx="12"/>
          </p:nvPr>
        </p:nvSpPr>
        <p:spPr/>
        <p:txBody>
          <a:bodyPr/>
          <a:lstStyle>
            <a:lvl1pPr defTabSz="938213" fontAlgn="base">
              <a:spcBef>
                <a:spcPct val="0"/>
              </a:spcBef>
              <a:spcAft>
                <a:spcPct val="0"/>
              </a:spcAft>
              <a:defRPr>
                <a:latin typeface="Times New Roman" pitchFamily="18" charset="0"/>
                <a:ea typeface="MS PGothic" pitchFamily="34" charset="-128"/>
              </a:defRPr>
            </a:lvl1pPr>
          </a:lstStyle>
          <a:p>
            <a:pPr>
              <a:defRPr/>
            </a:pPr>
            <a:fld id="{33078A2A-5CCF-42DD-B5D6-83A962245A33}" type="slidenum">
              <a:rPr lang="lv-LV"/>
              <a:pPr>
                <a:defRPr/>
              </a:pPr>
              <a:t>‹#›</a:t>
            </a:fld>
            <a:endParaRPr lang="lv-LV"/>
          </a:p>
        </p:txBody>
      </p:sp>
    </p:spTree>
    <p:extLst>
      <p:ext uri="{BB962C8B-B14F-4D97-AF65-F5344CB8AC3E}">
        <p14:creationId xmlns:p14="http://schemas.microsoft.com/office/powerpoint/2010/main" val="7224622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lv-LV"/>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v-LV"/>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v-LV"/>
          </a:p>
        </p:txBody>
      </p:sp>
      <p:sp>
        <p:nvSpPr>
          <p:cNvPr id="5" name="Date Placeholder 4"/>
          <p:cNvSpPr>
            <a:spLocks noGrp="1"/>
          </p:cNvSpPr>
          <p:nvPr>
            <p:ph type="dt" sz="half" idx="10"/>
          </p:nvPr>
        </p:nvSpPr>
        <p:spPr/>
        <p:txBody>
          <a:bodyPr/>
          <a:lstStyle>
            <a:lvl1pPr defTabSz="938213" fontAlgn="base">
              <a:spcBef>
                <a:spcPct val="0"/>
              </a:spcBef>
              <a:spcAft>
                <a:spcPct val="0"/>
              </a:spcAft>
              <a:defRPr>
                <a:latin typeface="Times New Roman" pitchFamily="18" charset="0"/>
                <a:ea typeface="MS PGothic" pitchFamily="34" charset="-128"/>
              </a:defRPr>
            </a:lvl1pPr>
          </a:lstStyle>
          <a:p>
            <a:pPr>
              <a:defRPr/>
            </a:pPr>
            <a:endParaRPr lang="lv-LV"/>
          </a:p>
        </p:txBody>
      </p:sp>
      <p:sp>
        <p:nvSpPr>
          <p:cNvPr id="6" name="Footer Placeholder 5"/>
          <p:cNvSpPr>
            <a:spLocks noGrp="1"/>
          </p:cNvSpPr>
          <p:nvPr>
            <p:ph type="ftr" sz="quarter" idx="11"/>
          </p:nvPr>
        </p:nvSpPr>
        <p:spPr/>
        <p:txBody>
          <a:bodyPr/>
          <a:lstStyle>
            <a:lvl1pPr defTabSz="938213" fontAlgn="base">
              <a:spcBef>
                <a:spcPct val="0"/>
              </a:spcBef>
              <a:spcAft>
                <a:spcPct val="0"/>
              </a:spcAft>
              <a:defRPr>
                <a:latin typeface="Times New Roman" pitchFamily="18" charset="0"/>
                <a:ea typeface="MS PGothic" pitchFamily="34" charset="-128"/>
              </a:defRPr>
            </a:lvl1pPr>
          </a:lstStyle>
          <a:p>
            <a:pPr>
              <a:defRPr/>
            </a:pPr>
            <a:endParaRPr lang="lv-LV"/>
          </a:p>
        </p:txBody>
      </p:sp>
      <p:sp>
        <p:nvSpPr>
          <p:cNvPr id="7" name="Slide Number Placeholder 6"/>
          <p:cNvSpPr>
            <a:spLocks noGrp="1"/>
          </p:cNvSpPr>
          <p:nvPr>
            <p:ph type="sldNum" sz="quarter" idx="12"/>
          </p:nvPr>
        </p:nvSpPr>
        <p:spPr/>
        <p:txBody>
          <a:bodyPr/>
          <a:lstStyle>
            <a:lvl1pPr defTabSz="938213" fontAlgn="base">
              <a:spcBef>
                <a:spcPct val="0"/>
              </a:spcBef>
              <a:spcAft>
                <a:spcPct val="0"/>
              </a:spcAft>
              <a:defRPr>
                <a:latin typeface="Times New Roman" pitchFamily="18" charset="0"/>
                <a:ea typeface="MS PGothic" pitchFamily="34" charset="-128"/>
              </a:defRPr>
            </a:lvl1pPr>
          </a:lstStyle>
          <a:p>
            <a:pPr>
              <a:defRPr/>
            </a:pPr>
            <a:fld id="{CEC7CA06-B811-42A5-A570-9393B970B048}" type="slidenum">
              <a:rPr lang="lv-LV"/>
              <a:pPr>
                <a:defRPr/>
              </a:pPr>
              <a:t>‹#›</a:t>
            </a:fld>
            <a:endParaRPr lang="lv-LV"/>
          </a:p>
        </p:txBody>
      </p:sp>
    </p:spTree>
    <p:extLst>
      <p:ext uri="{BB962C8B-B14F-4D97-AF65-F5344CB8AC3E}">
        <p14:creationId xmlns:p14="http://schemas.microsoft.com/office/powerpoint/2010/main" val="250013505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lv-LV"/>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v-LV"/>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v-LV"/>
          </a:p>
        </p:txBody>
      </p:sp>
      <p:sp>
        <p:nvSpPr>
          <p:cNvPr id="7" name="Date Placeholder 6"/>
          <p:cNvSpPr>
            <a:spLocks noGrp="1"/>
          </p:cNvSpPr>
          <p:nvPr>
            <p:ph type="dt" sz="half" idx="10"/>
          </p:nvPr>
        </p:nvSpPr>
        <p:spPr/>
        <p:txBody>
          <a:bodyPr/>
          <a:lstStyle>
            <a:lvl1pPr defTabSz="938213" fontAlgn="base">
              <a:spcBef>
                <a:spcPct val="0"/>
              </a:spcBef>
              <a:spcAft>
                <a:spcPct val="0"/>
              </a:spcAft>
              <a:defRPr>
                <a:latin typeface="Times New Roman" pitchFamily="18" charset="0"/>
                <a:ea typeface="MS PGothic" pitchFamily="34" charset="-128"/>
              </a:defRPr>
            </a:lvl1pPr>
          </a:lstStyle>
          <a:p>
            <a:pPr>
              <a:defRPr/>
            </a:pPr>
            <a:endParaRPr lang="lv-LV"/>
          </a:p>
        </p:txBody>
      </p:sp>
      <p:sp>
        <p:nvSpPr>
          <p:cNvPr id="8" name="Footer Placeholder 7"/>
          <p:cNvSpPr>
            <a:spLocks noGrp="1"/>
          </p:cNvSpPr>
          <p:nvPr>
            <p:ph type="ftr" sz="quarter" idx="11"/>
          </p:nvPr>
        </p:nvSpPr>
        <p:spPr/>
        <p:txBody>
          <a:bodyPr/>
          <a:lstStyle>
            <a:lvl1pPr defTabSz="938213" fontAlgn="base">
              <a:spcBef>
                <a:spcPct val="0"/>
              </a:spcBef>
              <a:spcAft>
                <a:spcPct val="0"/>
              </a:spcAft>
              <a:defRPr>
                <a:latin typeface="Times New Roman" pitchFamily="18" charset="0"/>
                <a:ea typeface="MS PGothic" pitchFamily="34" charset="-128"/>
              </a:defRPr>
            </a:lvl1pPr>
          </a:lstStyle>
          <a:p>
            <a:pPr>
              <a:defRPr/>
            </a:pPr>
            <a:endParaRPr lang="lv-LV"/>
          </a:p>
        </p:txBody>
      </p:sp>
      <p:sp>
        <p:nvSpPr>
          <p:cNvPr id="9" name="Slide Number Placeholder 8"/>
          <p:cNvSpPr>
            <a:spLocks noGrp="1"/>
          </p:cNvSpPr>
          <p:nvPr>
            <p:ph type="sldNum" sz="quarter" idx="12"/>
          </p:nvPr>
        </p:nvSpPr>
        <p:spPr/>
        <p:txBody>
          <a:bodyPr/>
          <a:lstStyle>
            <a:lvl1pPr defTabSz="938213" fontAlgn="base">
              <a:spcBef>
                <a:spcPct val="0"/>
              </a:spcBef>
              <a:spcAft>
                <a:spcPct val="0"/>
              </a:spcAft>
              <a:defRPr>
                <a:latin typeface="Times New Roman" pitchFamily="18" charset="0"/>
                <a:ea typeface="MS PGothic" pitchFamily="34" charset="-128"/>
              </a:defRPr>
            </a:lvl1pPr>
          </a:lstStyle>
          <a:p>
            <a:pPr>
              <a:defRPr/>
            </a:pPr>
            <a:fld id="{C3A4CAAA-19A0-47EC-B767-FE27D0E05613}" type="slidenum">
              <a:rPr lang="lv-LV"/>
              <a:pPr>
                <a:defRPr/>
              </a:pPr>
              <a:t>‹#›</a:t>
            </a:fld>
            <a:endParaRPr lang="lv-LV"/>
          </a:p>
        </p:txBody>
      </p:sp>
    </p:spTree>
    <p:extLst>
      <p:ext uri="{BB962C8B-B14F-4D97-AF65-F5344CB8AC3E}">
        <p14:creationId xmlns:p14="http://schemas.microsoft.com/office/powerpoint/2010/main" val="54306982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lv-LV"/>
          </a:p>
        </p:txBody>
      </p:sp>
      <p:sp>
        <p:nvSpPr>
          <p:cNvPr id="3" name="Date Placeholder 2"/>
          <p:cNvSpPr>
            <a:spLocks noGrp="1"/>
          </p:cNvSpPr>
          <p:nvPr>
            <p:ph type="dt" sz="half" idx="10"/>
          </p:nvPr>
        </p:nvSpPr>
        <p:spPr/>
        <p:txBody>
          <a:bodyPr/>
          <a:lstStyle>
            <a:lvl1pPr defTabSz="938213" fontAlgn="base">
              <a:spcBef>
                <a:spcPct val="0"/>
              </a:spcBef>
              <a:spcAft>
                <a:spcPct val="0"/>
              </a:spcAft>
              <a:defRPr>
                <a:latin typeface="Times New Roman" pitchFamily="18" charset="0"/>
                <a:ea typeface="MS PGothic" pitchFamily="34" charset="-128"/>
              </a:defRPr>
            </a:lvl1pPr>
          </a:lstStyle>
          <a:p>
            <a:pPr>
              <a:defRPr/>
            </a:pPr>
            <a:endParaRPr lang="lv-LV"/>
          </a:p>
        </p:txBody>
      </p:sp>
      <p:sp>
        <p:nvSpPr>
          <p:cNvPr id="4" name="Footer Placeholder 3"/>
          <p:cNvSpPr>
            <a:spLocks noGrp="1"/>
          </p:cNvSpPr>
          <p:nvPr>
            <p:ph type="ftr" sz="quarter" idx="11"/>
          </p:nvPr>
        </p:nvSpPr>
        <p:spPr/>
        <p:txBody>
          <a:bodyPr/>
          <a:lstStyle>
            <a:lvl1pPr defTabSz="938213" fontAlgn="base">
              <a:spcBef>
                <a:spcPct val="0"/>
              </a:spcBef>
              <a:spcAft>
                <a:spcPct val="0"/>
              </a:spcAft>
              <a:defRPr>
                <a:latin typeface="Times New Roman" pitchFamily="18" charset="0"/>
                <a:ea typeface="MS PGothic" pitchFamily="34" charset="-128"/>
              </a:defRPr>
            </a:lvl1pPr>
          </a:lstStyle>
          <a:p>
            <a:pPr>
              <a:defRPr/>
            </a:pPr>
            <a:endParaRPr lang="lv-LV"/>
          </a:p>
        </p:txBody>
      </p:sp>
      <p:sp>
        <p:nvSpPr>
          <p:cNvPr id="5" name="Slide Number Placeholder 4"/>
          <p:cNvSpPr>
            <a:spLocks noGrp="1"/>
          </p:cNvSpPr>
          <p:nvPr>
            <p:ph type="sldNum" sz="quarter" idx="12"/>
          </p:nvPr>
        </p:nvSpPr>
        <p:spPr/>
        <p:txBody>
          <a:bodyPr/>
          <a:lstStyle>
            <a:lvl1pPr defTabSz="938213" fontAlgn="base">
              <a:spcBef>
                <a:spcPct val="0"/>
              </a:spcBef>
              <a:spcAft>
                <a:spcPct val="0"/>
              </a:spcAft>
              <a:defRPr>
                <a:latin typeface="Times New Roman" pitchFamily="18" charset="0"/>
                <a:ea typeface="MS PGothic" pitchFamily="34" charset="-128"/>
              </a:defRPr>
            </a:lvl1pPr>
          </a:lstStyle>
          <a:p>
            <a:pPr>
              <a:defRPr/>
            </a:pPr>
            <a:fld id="{9D4AAE16-943E-4C54-92E0-C0DDFE2D6B3D}" type="slidenum">
              <a:rPr lang="lv-LV"/>
              <a:pPr>
                <a:defRPr/>
              </a:pPr>
              <a:t>‹#›</a:t>
            </a:fld>
            <a:endParaRPr lang="lv-LV"/>
          </a:p>
        </p:txBody>
      </p:sp>
    </p:spTree>
    <p:extLst>
      <p:ext uri="{BB962C8B-B14F-4D97-AF65-F5344CB8AC3E}">
        <p14:creationId xmlns:p14="http://schemas.microsoft.com/office/powerpoint/2010/main" val="287760091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defTabSz="938213" fontAlgn="base">
              <a:spcBef>
                <a:spcPct val="0"/>
              </a:spcBef>
              <a:spcAft>
                <a:spcPct val="0"/>
              </a:spcAft>
              <a:defRPr>
                <a:latin typeface="Times New Roman" pitchFamily="18" charset="0"/>
                <a:ea typeface="MS PGothic" pitchFamily="34" charset="-128"/>
              </a:defRPr>
            </a:lvl1pPr>
          </a:lstStyle>
          <a:p>
            <a:pPr>
              <a:defRPr/>
            </a:pPr>
            <a:endParaRPr lang="lv-LV"/>
          </a:p>
        </p:txBody>
      </p:sp>
      <p:sp>
        <p:nvSpPr>
          <p:cNvPr id="3" name="Footer Placeholder 2"/>
          <p:cNvSpPr>
            <a:spLocks noGrp="1"/>
          </p:cNvSpPr>
          <p:nvPr>
            <p:ph type="ftr" sz="quarter" idx="11"/>
          </p:nvPr>
        </p:nvSpPr>
        <p:spPr/>
        <p:txBody>
          <a:bodyPr/>
          <a:lstStyle>
            <a:lvl1pPr defTabSz="938213" fontAlgn="base">
              <a:spcBef>
                <a:spcPct val="0"/>
              </a:spcBef>
              <a:spcAft>
                <a:spcPct val="0"/>
              </a:spcAft>
              <a:defRPr>
                <a:latin typeface="Times New Roman" pitchFamily="18" charset="0"/>
                <a:ea typeface="MS PGothic" pitchFamily="34" charset="-128"/>
              </a:defRPr>
            </a:lvl1pPr>
          </a:lstStyle>
          <a:p>
            <a:pPr>
              <a:defRPr/>
            </a:pPr>
            <a:endParaRPr lang="lv-LV"/>
          </a:p>
        </p:txBody>
      </p:sp>
      <p:sp>
        <p:nvSpPr>
          <p:cNvPr id="4" name="Slide Number Placeholder 3"/>
          <p:cNvSpPr>
            <a:spLocks noGrp="1"/>
          </p:cNvSpPr>
          <p:nvPr>
            <p:ph type="sldNum" sz="quarter" idx="12"/>
          </p:nvPr>
        </p:nvSpPr>
        <p:spPr/>
        <p:txBody>
          <a:bodyPr/>
          <a:lstStyle>
            <a:lvl1pPr defTabSz="938213" fontAlgn="base">
              <a:spcBef>
                <a:spcPct val="0"/>
              </a:spcBef>
              <a:spcAft>
                <a:spcPct val="0"/>
              </a:spcAft>
              <a:defRPr>
                <a:latin typeface="Times New Roman" pitchFamily="18" charset="0"/>
                <a:ea typeface="MS PGothic" pitchFamily="34" charset="-128"/>
              </a:defRPr>
            </a:lvl1pPr>
          </a:lstStyle>
          <a:p>
            <a:pPr>
              <a:defRPr/>
            </a:pPr>
            <a:fld id="{A1E39F87-F1AD-4120-ABC9-DDE2906A88ED}" type="slidenum">
              <a:rPr lang="lv-LV"/>
              <a:pPr>
                <a:defRPr/>
              </a:pPr>
              <a:t>‹#›</a:t>
            </a:fld>
            <a:endParaRPr lang="lv-LV"/>
          </a:p>
        </p:txBody>
      </p:sp>
    </p:spTree>
    <p:extLst>
      <p:ext uri="{BB962C8B-B14F-4D97-AF65-F5344CB8AC3E}">
        <p14:creationId xmlns:p14="http://schemas.microsoft.com/office/powerpoint/2010/main" val="210003345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lv-LV"/>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v-LV"/>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defTabSz="938213" fontAlgn="base">
              <a:spcBef>
                <a:spcPct val="0"/>
              </a:spcBef>
              <a:spcAft>
                <a:spcPct val="0"/>
              </a:spcAft>
              <a:defRPr>
                <a:latin typeface="Times New Roman" pitchFamily="18" charset="0"/>
                <a:ea typeface="MS PGothic" pitchFamily="34" charset="-128"/>
              </a:defRPr>
            </a:lvl1pPr>
          </a:lstStyle>
          <a:p>
            <a:pPr>
              <a:defRPr/>
            </a:pPr>
            <a:endParaRPr lang="lv-LV"/>
          </a:p>
        </p:txBody>
      </p:sp>
      <p:sp>
        <p:nvSpPr>
          <p:cNvPr id="6" name="Footer Placeholder 5"/>
          <p:cNvSpPr>
            <a:spLocks noGrp="1"/>
          </p:cNvSpPr>
          <p:nvPr>
            <p:ph type="ftr" sz="quarter" idx="11"/>
          </p:nvPr>
        </p:nvSpPr>
        <p:spPr/>
        <p:txBody>
          <a:bodyPr/>
          <a:lstStyle>
            <a:lvl1pPr defTabSz="938213" fontAlgn="base">
              <a:spcBef>
                <a:spcPct val="0"/>
              </a:spcBef>
              <a:spcAft>
                <a:spcPct val="0"/>
              </a:spcAft>
              <a:defRPr>
                <a:latin typeface="Times New Roman" pitchFamily="18" charset="0"/>
                <a:ea typeface="MS PGothic" pitchFamily="34" charset="-128"/>
              </a:defRPr>
            </a:lvl1pPr>
          </a:lstStyle>
          <a:p>
            <a:pPr>
              <a:defRPr/>
            </a:pPr>
            <a:endParaRPr lang="lv-LV"/>
          </a:p>
        </p:txBody>
      </p:sp>
      <p:sp>
        <p:nvSpPr>
          <p:cNvPr id="7" name="Slide Number Placeholder 6"/>
          <p:cNvSpPr>
            <a:spLocks noGrp="1"/>
          </p:cNvSpPr>
          <p:nvPr>
            <p:ph type="sldNum" sz="quarter" idx="12"/>
          </p:nvPr>
        </p:nvSpPr>
        <p:spPr/>
        <p:txBody>
          <a:bodyPr/>
          <a:lstStyle>
            <a:lvl1pPr defTabSz="938213" fontAlgn="base">
              <a:spcBef>
                <a:spcPct val="0"/>
              </a:spcBef>
              <a:spcAft>
                <a:spcPct val="0"/>
              </a:spcAft>
              <a:defRPr>
                <a:latin typeface="Times New Roman" pitchFamily="18" charset="0"/>
                <a:ea typeface="MS PGothic" pitchFamily="34" charset="-128"/>
              </a:defRPr>
            </a:lvl1pPr>
          </a:lstStyle>
          <a:p>
            <a:pPr>
              <a:defRPr/>
            </a:pPr>
            <a:fld id="{4BC3516B-EAF8-48BC-B58B-8863C5F92D01}" type="slidenum">
              <a:rPr lang="lv-LV"/>
              <a:pPr>
                <a:defRPr/>
              </a:pPr>
              <a:t>‹#›</a:t>
            </a:fld>
            <a:endParaRPr lang="lv-LV"/>
          </a:p>
        </p:txBody>
      </p:sp>
    </p:spTree>
    <p:extLst>
      <p:ext uri="{BB962C8B-B14F-4D97-AF65-F5344CB8AC3E}">
        <p14:creationId xmlns:p14="http://schemas.microsoft.com/office/powerpoint/2010/main" val="106482092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lv-LV"/>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lv-LV"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defTabSz="938213" fontAlgn="base">
              <a:spcBef>
                <a:spcPct val="0"/>
              </a:spcBef>
              <a:spcAft>
                <a:spcPct val="0"/>
              </a:spcAft>
              <a:defRPr>
                <a:latin typeface="Times New Roman" pitchFamily="18" charset="0"/>
                <a:ea typeface="MS PGothic" pitchFamily="34" charset="-128"/>
              </a:defRPr>
            </a:lvl1pPr>
          </a:lstStyle>
          <a:p>
            <a:pPr>
              <a:defRPr/>
            </a:pPr>
            <a:endParaRPr lang="lv-LV"/>
          </a:p>
        </p:txBody>
      </p:sp>
      <p:sp>
        <p:nvSpPr>
          <p:cNvPr id="6" name="Footer Placeholder 5"/>
          <p:cNvSpPr>
            <a:spLocks noGrp="1"/>
          </p:cNvSpPr>
          <p:nvPr>
            <p:ph type="ftr" sz="quarter" idx="11"/>
          </p:nvPr>
        </p:nvSpPr>
        <p:spPr/>
        <p:txBody>
          <a:bodyPr/>
          <a:lstStyle>
            <a:lvl1pPr defTabSz="938213" fontAlgn="base">
              <a:spcBef>
                <a:spcPct val="0"/>
              </a:spcBef>
              <a:spcAft>
                <a:spcPct val="0"/>
              </a:spcAft>
              <a:defRPr>
                <a:latin typeface="Times New Roman" pitchFamily="18" charset="0"/>
                <a:ea typeface="MS PGothic" pitchFamily="34" charset="-128"/>
              </a:defRPr>
            </a:lvl1pPr>
          </a:lstStyle>
          <a:p>
            <a:pPr>
              <a:defRPr/>
            </a:pPr>
            <a:endParaRPr lang="lv-LV"/>
          </a:p>
        </p:txBody>
      </p:sp>
      <p:sp>
        <p:nvSpPr>
          <p:cNvPr id="7" name="Slide Number Placeholder 6"/>
          <p:cNvSpPr>
            <a:spLocks noGrp="1"/>
          </p:cNvSpPr>
          <p:nvPr>
            <p:ph type="sldNum" sz="quarter" idx="12"/>
          </p:nvPr>
        </p:nvSpPr>
        <p:spPr/>
        <p:txBody>
          <a:bodyPr/>
          <a:lstStyle>
            <a:lvl1pPr defTabSz="938213" fontAlgn="base">
              <a:spcBef>
                <a:spcPct val="0"/>
              </a:spcBef>
              <a:spcAft>
                <a:spcPct val="0"/>
              </a:spcAft>
              <a:defRPr>
                <a:latin typeface="Times New Roman" pitchFamily="18" charset="0"/>
                <a:ea typeface="MS PGothic" pitchFamily="34" charset="-128"/>
              </a:defRPr>
            </a:lvl1pPr>
          </a:lstStyle>
          <a:p>
            <a:pPr>
              <a:defRPr/>
            </a:pPr>
            <a:fld id="{0A4AC9F0-4F1E-4E78-B49D-B671F038D623}" type="slidenum">
              <a:rPr lang="lv-LV"/>
              <a:pPr>
                <a:defRPr/>
              </a:pPr>
              <a:t>‹#›</a:t>
            </a:fld>
            <a:endParaRPr lang="lv-LV"/>
          </a:p>
        </p:txBody>
      </p:sp>
    </p:spTree>
    <p:extLst>
      <p:ext uri="{BB962C8B-B14F-4D97-AF65-F5344CB8AC3E}">
        <p14:creationId xmlns:p14="http://schemas.microsoft.com/office/powerpoint/2010/main" val="82725864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lv-LV"/>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v-LV"/>
          </a:p>
        </p:txBody>
      </p:sp>
      <p:sp>
        <p:nvSpPr>
          <p:cNvPr id="4" name="Date Placeholder 3"/>
          <p:cNvSpPr>
            <a:spLocks noGrp="1"/>
          </p:cNvSpPr>
          <p:nvPr>
            <p:ph type="dt" sz="half" idx="10"/>
          </p:nvPr>
        </p:nvSpPr>
        <p:spPr/>
        <p:txBody>
          <a:bodyPr/>
          <a:lstStyle>
            <a:lvl1pPr defTabSz="938213" fontAlgn="base">
              <a:spcBef>
                <a:spcPct val="0"/>
              </a:spcBef>
              <a:spcAft>
                <a:spcPct val="0"/>
              </a:spcAft>
              <a:defRPr>
                <a:latin typeface="Times New Roman" pitchFamily="18" charset="0"/>
                <a:ea typeface="MS PGothic" pitchFamily="34" charset="-128"/>
              </a:defRPr>
            </a:lvl1pPr>
          </a:lstStyle>
          <a:p>
            <a:pPr>
              <a:defRPr/>
            </a:pPr>
            <a:endParaRPr lang="lv-LV"/>
          </a:p>
        </p:txBody>
      </p:sp>
      <p:sp>
        <p:nvSpPr>
          <p:cNvPr id="5" name="Footer Placeholder 4"/>
          <p:cNvSpPr>
            <a:spLocks noGrp="1"/>
          </p:cNvSpPr>
          <p:nvPr>
            <p:ph type="ftr" sz="quarter" idx="11"/>
          </p:nvPr>
        </p:nvSpPr>
        <p:spPr/>
        <p:txBody>
          <a:bodyPr/>
          <a:lstStyle>
            <a:lvl1pPr defTabSz="938213" fontAlgn="base">
              <a:spcBef>
                <a:spcPct val="0"/>
              </a:spcBef>
              <a:spcAft>
                <a:spcPct val="0"/>
              </a:spcAft>
              <a:defRPr>
                <a:latin typeface="Times New Roman" pitchFamily="18" charset="0"/>
                <a:ea typeface="MS PGothic" pitchFamily="34" charset="-128"/>
              </a:defRPr>
            </a:lvl1pPr>
          </a:lstStyle>
          <a:p>
            <a:pPr>
              <a:defRPr/>
            </a:pPr>
            <a:endParaRPr lang="lv-LV"/>
          </a:p>
        </p:txBody>
      </p:sp>
      <p:sp>
        <p:nvSpPr>
          <p:cNvPr id="6" name="Slide Number Placeholder 5"/>
          <p:cNvSpPr>
            <a:spLocks noGrp="1"/>
          </p:cNvSpPr>
          <p:nvPr>
            <p:ph type="sldNum" sz="quarter" idx="12"/>
          </p:nvPr>
        </p:nvSpPr>
        <p:spPr/>
        <p:txBody>
          <a:bodyPr/>
          <a:lstStyle>
            <a:lvl1pPr defTabSz="938213" fontAlgn="base">
              <a:spcBef>
                <a:spcPct val="0"/>
              </a:spcBef>
              <a:spcAft>
                <a:spcPct val="0"/>
              </a:spcAft>
              <a:defRPr>
                <a:latin typeface="Times New Roman" pitchFamily="18" charset="0"/>
                <a:ea typeface="MS PGothic" pitchFamily="34" charset="-128"/>
              </a:defRPr>
            </a:lvl1pPr>
          </a:lstStyle>
          <a:p>
            <a:pPr>
              <a:defRPr/>
            </a:pPr>
            <a:fld id="{5B24CD97-0788-4108-8DD3-7AE39816B3B0}" type="slidenum">
              <a:rPr lang="lv-LV"/>
              <a:pPr>
                <a:defRPr/>
              </a:pPr>
              <a:t>‹#›</a:t>
            </a:fld>
            <a:endParaRPr lang="lv-LV"/>
          </a:p>
        </p:txBody>
      </p:sp>
    </p:spTree>
    <p:extLst>
      <p:ext uri="{BB962C8B-B14F-4D97-AF65-F5344CB8AC3E}">
        <p14:creationId xmlns:p14="http://schemas.microsoft.com/office/powerpoint/2010/main" val="426731140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lv-LV"/>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v-LV"/>
          </a:p>
        </p:txBody>
      </p:sp>
      <p:sp>
        <p:nvSpPr>
          <p:cNvPr id="4" name="Date Placeholder 3"/>
          <p:cNvSpPr>
            <a:spLocks noGrp="1"/>
          </p:cNvSpPr>
          <p:nvPr>
            <p:ph type="dt" sz="half" idx="10"/>
          </p:nvPr>
        </p:nvSpPr>
        <p:spPr/>
        <p:txBody>
          <a:bodyPr/>
          <a:lstStyle>
            <a:lvl1pPr defTabSz="938213" fontAlgn="base">
              <a:spcBef>
                <a:spcPct val="0"/>
              </a:spcBef>
              <a:spcAft>
                <a:spcPct val="0"/>
              </a:spcAft>
              <a:defRPr>
                <a:latin typeface="Times New Roman" pitchFamily="18" charset="0"/>
                <a:ea typeface="MS PGothic" pitchFamily="34" charset="-128"/>
              </a:defRPr>
            </a:lvl1pPr>
          </a:lstStyle>
          <a:p>
            <a:pPr>
              <a:defRPr/>
            </a:pPr>
            <a:endParaRPr lang="lv-LV"/>
          </a:p>
        </p:txBody>
      </p:sp>
      <p:sp>
        <p:nvSpPr>
          <p:cNvPr id="5" name="Footer Placeholder 4"/>
          <p:cNvSpPr>
            <a:spLocks noGrp="1"/>
          </p:cNvSpPr>
          <p:nvPr>
            <p:ph type="ftr" sz="quarter" idx="11"/>
          </p:nvPr>
        </p:nvSpPr>
        <p:spPr/>
        <p:txBody>
          <a:bodyPr/>
          <a:lstStyle>
            <a:lvl1pPr defTabSz="938213" fontAlgn="base">
              <a:spcBef>
                <a:spcPct val="0"/>
              </a:spcBef>
              <a:spcAft>
                <a:spcPct val="0"/>
              </a:spcAft>
              <a:defRPr>
                <a:latin typeface="Times New Roman" pitchFamily="18" charset="0"/>
                <a:ea typeface="MS PGothic" pitchFamily="34" charset="-128"/>
              </a:defRPr>
            </a:lvl1pPr>
          </a:lstStyle>
          <a:p>
            <a:pPr>
              <a:defRPr/>
            </a:pPr>
            <a:endParaRPr lang="lv-LV"/>
          </a:p>
        </p:txBody>
      </p:sp>
      <p:sp>
        <p:nvSpPr>
          <p:cNvPr id="6" name="Slide Number Placeholder 5"/>
          <p:cNvSpPr>
            <a:spLocks noGrp="1"/>
          </p:cNvSpPr>
          <p:nvPr>
            <p:ph type="sldNum" sz="quarter" idx="12"/>
          </p:nvPr>
        </p:nvSpPr>
        <p:spPr/>
        <p:txBody>
          <a:bodyPr/>
          <a:lstStyle>
            <a:lvl1pPr defTabSz="938213" fontAlgn="base">
              <a:spcBef>
                <a:spcPct val="0"/>
              </a:spcBef>
              <a:spcAft>
                <a:spcPct val="0"/>
              </a:spcAft>
              <a:defRPr>
                <a:latin typeface="Times New Roman" pitchFamily="18" charset="0"/>
                <a:ea typeface="MS PGothic" pitchFamily="34" charset="-128"/>
              </a:defRPr>
            </a:lvl1pPr>
          </a:lstStyle>
          <a:p>
            <a:pPr>
              <a:defRPr/>
            </a:pPr>
            <a:fld id="{2CC13087-A41A-42AE-BE49-694796FCDEB9}" type="slidenum">
              <a:rPr lang="lv-LV"/>
              <a:pPr>
                <a:defRPr/>
              </a:pPr>
              <a:t>‹#›</a:t>
            </a:fld>
            <a:endParaRPr lang="lv-LV"/>
          </a:p>
        </p:txBody>
      </p:sp>
    </p:spTree>
    <p:extLst>
      <p:ext uri="{BB962C8B-B14F-4D97-AF65-F5344CB8AC3E}">
        <p14:creationId xmlns:p14="http://schemas.microsoft.com/office/powerpoint/2010/main" val="11151051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4.xml"/><Relationship Id="rId3" Type="http://schemas.openxmlformats.org/officeDocument/2006/relationships/slideLayout" Target="../slideLayouts/slideLayout19.xml"/><Relationship Id="rId7" Type="http://schemas.openxmlformats.org/officeDocument/2006/relationships/slideLayout" Target="../slideLayouts/slideLayout23.xml"/><Relationship Id="rId12" Type="http://schemas.openxmlformats.org/officeDocument/2006/relationships/theme" Target="../theme/theme2.xml"/><Relationship Id="rId2" Type="http://schemas.openxmlformats.org/officeDocument/2006/relationships/slideLayout" Target="../slideLayouts/slideLayout18.xml"/><Relationship Id="rId1" Type="http://schemas.openxmlformats.org/officeDocument/2006/relationships/slideLayout" Target="../slideLayouts/slideLayout17.xml"/><Relationship Id="rId6" Type="http://schemas.openxmlformats.org/officeDocument/2006/relationships/slideLayout" Target="../slideLayouts/slideLayout22.xml"/><Relationship Id="rId11" Type="http://schemas.openxmlformats.org/officeDocument/2006/relationships/slideLayout" Target="../slideLayouts/slideLayout27.xml"/><Relationship Id="rId5" Type="http://schemas.openxmlformats.org/officeDocument/2006/relationships/slideLayout" Target="../slideLayouts/slideLayout21.xml"/><Relationship Id="rId10" Type="http://schemas.openxmlformats.org/officeDocument/2006/relationships/slideLayout" Target="../slideLayouts/slideLayout26.xml"/><Relationship Id="rId4" Type="http://schemas.openxmlformats.org/officeDocument/2006/relationships/slideLayout" Target="../slideLayouts/slideLayout20.xml"/><Relationship Id="rId9"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957" tIns="46979" rIns="93957" bIns="46979" numCol="1" anchor="ctr" anchorCtr="0" compatLnSpc="1">
            <a:prstTxWarp prst="textNoShape">
              <a:avLst/>
            </a:prstTxWarp>
          </a:bodyPr>
          <a:lstStyle/>
          <a:p>
            <a:pPr lvl="0"/>
            <a:r>
              <a:rPr lang="en-US" altLang="lv-LV" smtClean="0"/>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957" tIns="46979" rIns="93957" bIns="46979" numCol="1" anchor="t" anchorCtr="0" compatLnSpc="1">
            <a:prstTxWarp prst="textNoShape">
              <a:avLst/>
            </a:prstTxWarp>
          </a:bodyPr>
          <a:lstStyle/>
          <a:p>
            <a:pPr lvl="0"/>
            <a:r>
              <a:rPr lang="en-US" altLang="lv-LV" smtClean="0"/>
              <a:t>Click to edit Master text styles</a:t>
            </a:r>
          </a:p>
          <a:p>
            <a:pPr lvl="1"/>
            <a:r>
              <a:rPr lang="en-US" altLang="lv-LV" smtClean="0"/>
              <a:t>Second level</a:t>
            </a:r>
          </a:p>
          <a:p>
            <a:pPr lvl="2"/>
            <a:r>
              <a:rPr lang="en-US" altLang="lv-LV" smtClean="0"/>
              <a:t>Third level</a:t>
            </a:r>
          </a:p>
          <a:p>
            <a:pPr lvl="3"/>
            <a:r>
              <a:rPr lang="en-US" altLang="lv-LV" smtClean="0"/>
              <a:t>Fourth level</a:t>
            </a:r>
          </a:p>
          <a:p>
            <a:pPr lvl="4"/>
            <a:r>
              <a:rPr lang="en-US" altLang="lv-LV"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wrap="square" lIns="93957" tIns="46979" rIns="93957" bIns="46979" numCol="1" anchor="ctr" anchorCtr="0" compatLnSpc="1">
            <a:prstTxWarp prst="textNoShape">
              <a:avLst/>
            </a:prstTxWarp>
          </a:bodyPr>
          <a:lstStyle>
            <a:lvl1pPr>
              <a:defRPr sz="1200">
                <a:solidFill>
                  <a:srgbClr val="898989"/>
                </a:solidFill>
              </a:defRPr>
            </a:lvl1pPr>
          </a:lstStyle>
          <a:p>
            <a:pPr>
              <a:defRPr/>
            </a:pPr>
            <a:endParaRPr lang="en-US" altLang="lv-LV"/>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3957" tIns="46979" rIns="93957" bIns="46979" rtlCol="0" anchor="ctr"/>
          <a:lstStyle>
            <a:lvl1pPr algn="ctr" defTabSz="939575" fontAlgn="auto">
              <a:spcBef>
                <a:spcPts val="0"/>
              </a:spcBef>
              <a:spcAft>
                <a:spcPts val="0"/>
              </a:spcAft>
              <a:defRPr sz="1200">
                <a:solidFill>
                  <a:schemeClr val="tx1">
                    <a:tint val="75000"/>
                  </a:schemeClr>
                </a:solidFill>
                <a:latin typeface="+mn-lt"/>
                <a:ea typeface="+mn-ea"/>
                <a:cs typeface="+mn-cs"/>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3957" tIns="46979" rIns="93957" bIns="46979" numCol="1" anchor="ctr" anchorCtr="0" compatLnSpc="1">
            <a:prstTxWarp prst="textNoShape">
              <a:avLst/>
            </a:prstTxWarp>
          </a:bodyPr>
          <a:lstStyle>
            <a:lvl1pPr algn="r">
              <a:defRPr sz="1200">
                <a:solidFill>
                  <a:srgbClr val="898989"/>
                </a:solidFill>
              </a:defRPr>
            </a:lvl1pPr>
          </a:lstStyle>
          <a:p>
            <a:pPr>
              <a:defRPr/>
            </a:pPr>
            <a:fld id="{5C6F5655-6B54-423A-A066-578E7FB016D2}" type="slidenum">
              <a:rPr lang="en-US" altLang="lv-LV"/>
              <a:pPr>
                <a:defRPr/>
              </a:pPr>
              <a:t>‹#›</a:t>
            </a:fld>
            <a:endParaRPr lang="en-US" altLang="lv-LV"/>
          </a:p>
        </p:txBody>
      </p:sp>
    </p:spTree>
  </p:cSld>
  <p:clrMap bg1="lt1" tx1="dk1" bg2="lt2" tx2="dk2" accent1="accent1" accent2="accent2" accent3="accent3" accent4="accent4" accent5="accent5" accent6="accent6" hlink="hlink" folHlink="folHlink"/>
  <p:sldLayoutIdLst>
    <p:sldLayoutId id="2147485048" r:id="rId1"/>
    <p:sldLayoutId id="2147485049" r:id="rId2"/>
    <p:sldLayoutId id="2147485050" r:id="rId3"/>
    <p:sldLayoutId id="2147485051" r:id="rId4"/>
    <p:sldLayoutId id="2147485052" r:id="rId5"/>
    <p:sldLayoutId id="2147485053" r:id="rId6"/>
    <p:sldLayoutId id="2147485054" r:id="rId7"/>
    <p:sldLayoutId id="2147485055" r:id="rId8"/>
    <p:sldLayoutId id="2147485056" r:id="rId9"/>
    <p:sldLayoutId id="2147485057" r:id="rId10"/>
    <p:sldLayoutId id="2147485069" r:id="rId11"/>
    <p:sldLayoutId id="2147485070" r:id="rId12"/>
    <p:sldLayoutId id="2147485071" r:id="rId13"/>
    <p:sldLayoutId id="2147485072" r:id="rId14"/>
    <p:sldLayoutId id="2147485073" r:id="rId15"/>
    <p:sldLayoutId id="2147485074" r:id="rId16"/>
  </p:sldLayoutIdLst>
  <p:timing>
    <p:tnLst>
      <p:par>
        <p:cTn id="1" dur="indefinite" restart="never" nodeType="tmRoot"/>
      </p:par>
    </p:tnLst>
  </p:timing>
  <p:hf hdr="0" ftr="0" dt="0"/>
  <p:txStyles>
    <p:titleStyle>
      <a:lvl1pPr algn="ctr" defTabSz="938213" rtl="0" eaLnBrk="0" fontAlgn="base" hangingPunct="0">
        <a:spcBef>
          <a:spcPct val="0"/>
        </a:spcBef>
        <a:spcAft>
          <a:spcPct val="0"/>
        </a:spcAft>
        <a:defRPr sz="4500" kern="1200">
          <a:solidFill>
            <a:schemeClr val="tx1"/>
          </a:solidFill>
          <a:latin typeface="+mj-lt"/>
          <a:ea typeface="MS PGothic" pitchFamily="34" charset="-128"/>
          <a:cs typeface="+mj-cs"/>
        </a:defRPr>
      </a:lvl1pPr>
      <a:lvl2pPr algn="ctr" defTabSz="938213" rtl="0" eaLnBrk="0" fontAlgn="base" hangingPunct="0">
        <a:spcBef>
          <a:spcPct val="0"/>
        </a:spcBef>
        <a:spcAft>
          <a:spcPct val="0"/>
        </a:spcAft>
        <a:defRPr sz="4500">
          <a:solidFill>
            <a:schemeClr val="tx1"/>
          </a:solidFill>
          <a:latin typeface="Times New Roman" pitchFamily="18" charset="0"/>
          <a:ea typeface="MS PGothic" pitchFamily="34" charset="-128"/>
        </a:defRPr>
      </a:lvl2pPr>
      <a:lvl3pPr algn="ctr" defTabSz="938213" rtl="0" eaLnBrk="0" fontAlgn="base" hangingPunct="0">
        <a:spcBef>
          <a:spcPct val="0"/>
        </a:spcBef>
        <a:spcAft>
          <a:spcPct val="0"/>
        </a:spcAft>
        <a:defRPr sz="4500">
          <a:solidFill>
            <a:schemeClr val="tx1"/>
          </a:solidFill>
          <a:latin typeface="Times New Roman" pitchFamily="18" charset="0"/>
          <a:ea typeface="MS PGothic" pitchFamily="34" charset="-128"/>
        </a:defRPr>
      </a:lvl3pPr>
      <a:lvl4pPr algn="ctr" defTabSz="938213" rtl="0" eaLnBrk="0" fontAlgn="base" hangingPunct="0">
        <a:spcBef>
          <a:spcPct val="0"/>
        </a:spcBef>
        <a:spcAft>
          <a:spcPct val="0"/>
        </a:spcAft>
        <a:defRPr sz="4500">
          <a:solidFill>
            <a:schemeClr val="tx1"/>
          </a:solidFill>
          <a:latin typeface="Times New Roman" pitchFamily="18" charset="0"/>
          <a:ea typeface="MS PGothic" pitchFamily="34" charset="-128"/>
        </a:defRPr>
      </a:lvl4pPr>
      <a:lvl5pPr algn="ctr" defTabSz="938213" rtl="0" eaLnBrk="0" fontAlgn="base" hangingPunct="0">
        <a:spcBef>
          <a:spcPct val="0"/>
        </a:spcBef>
        <a:spcAft>
          <a:spcPct val="0"/>
        </a:spcAft>
        <a:defRPr sz="4500">
          <a:solidFill>
            <a:schemeClr val="tx1"/>
          </a:solidFill>
          <a:latin typeface="Times New Roman" pitchFamily="18" charset="0"/>
          <a:ea typeface="MS PGothic" pitchFamily="34" charset="-128"/>
        </a:defRPr>
      </a:lvl5pPr>
      <a:lvl6pPr marL="457200" algn="ctr" defTabSz="938213" rtl="0" eaLnBrk="1" fontAlgn="base" hangingPunct="1">
        <a:spcBef>
          <a:spcPct val="0"/>
        </a:spcBef>
        <a:spcAft>
          <a:spcPct val="0"/>
        </a:spcAft>
        <a:defRPr sz="4500">
          <a:solidFill>
            <a:schemeClr val="tx1"/>
          </a:solidFill>
          <a:latin typeface="Times New Roman" pitchFamily="18" charset="0"/>
        </a:defRPr>
      </a:lvl6pPr>
      <a:lvl7pPr marL="914400" algn="ctr" defTabSz="938213" rtl="0" eaLnBrk="1" fontAlgn="base" hangingPunct="1">
        <a:spcBef>
          <a:spcPct val="0"/>
        </a:spcBef>
        <a:spcAft>
          <a:spcPct val="0"/>
        </a:spcAft>
        <a:defRPr sz="4500">
          <a:solidFill>
            <a:schemeClr val="tx1"/>
          </a:solidFill>
          <a:latin typeface="Times New Roman" pitchFamily="18" charset="0"/>
        </a:defRPr>
      </a:lvl7pPr>
      <a:lvl8pPr marL="1371600" algn="ctr" defTabSz="938213" rtl="0" eaLnBrk="1" fontAlgn="base" hangingPunct="1">
        <a:spcBef>
          <a:spcPct val="0"/>
        </a:spcBef>
        <a:spcAft>
          <a:spcPct val="0"/>
        </a:spcAft>
        <a:defRPr sz="4500">
          <a:solidFill>
            <a:schemeClr val="tx1"/>
          </a:solidFill>
          <a:latin typeface="Times New Roman" pitchFamily="18" charset="0"/>
        </a:defRPr>
      </a:lvl8pPr>
      <a:lvl9pPr marL="1828800" algn="ctr" defTabSz="938213" rtl="0" eaLnBrk="1" fontAlgn="base" hangingPunct="1">
        <a:spcBef>
          <a:spcPct val="0"/>
        </a:spcBef>
        <a:spcAft>
          <a:spcPct val="0"/>
        </a:spcAft>
        <a:defRPr sz="4500">
          <a:solidFill>
            <a:schemeClr val="tx1"/>
          </a:solidFill>
          <a:latin typeface="Times New Roman" pitchFamily="18" charset="0"/>
        </a:defRPr>
      </a:lvl9pPr>
    </p:titleStyle>
    <p:bodyStyle>
      <a:lvl1pPr marL="350838" indent="-350838" algn="l" defTabSz="938213" rtl="0" eaLnBrk="0" fontAlgn="base" hangingPunct="0">
        <a:spcBef>
          <a:spcPct val="20000"/>
        </a:spcBef>
        <a:spcAft>
          <a:spcPct val="0"/>
        </a:spcAft>
        <a:buFont typeface="Arial" charset="0"/>
        <a:buChar char="•"/>
        <a:defRPr sz="3300" kern="1200">
          <a:solidFill>
            <a:schemeClr val="tx1"/>
          </a:solidFill>
          <a:latin typeface="+mn-lt"/>
          <a:ea typeface="MS PGothic" pitchFamily="34" charset="-128"/>
          <a:cs typeface="+mn-cs"/>
        </a:defRPr>
      </a:lvl1pPr>
      <a:lvl2pPr marL="762000" indent="-292100" algn="l" defTabSz="938213" rtl="0" eaLnBrk="0" fontAlgn="base" hangingPunct="0">
        <a:spcBef>
          <a:spcPct val="20000"/>
        </a:spcBef>
        <a:spcAft>
          <a:spcPct val="0"/>
        </a:spcAft>
        <a:buFont typeface="Arial" charset="0"/>
        <a:buChar char="–"/>
        <a:defRPr sz="2900" kern="1200">
          <a:solidFill>
            <a:schemeClr val="tx1"/>
          </a:solidFill>
          <a:latin typeface="+mn-lt"/>
          <a:ea typeface="MS PGothic" pitchFamily="34" charset="-128"/>
          <a:cs typeface="+mn-cs"/>
        </a:defRPr>
      </a:lvl2pPr>
      <a:lvl3pPr marL="1173163" indent="-233363" algn="l" defTabSz="938213" rtl="0" eaLnBrk="0" fontAlgn="base" hangingPunct="0">
        <a:spcBef>
          <a:spcPct val="20000"/>
        </a:spcBef>
        <a:spcAft>
          <a:spcPct val="0"/>
        </a:spcAft>
        <a:buFont typeface="Arial" charset="0"/>
        <a:buChar char="•"/>
        <a:defRPr sz="2500" kern="1200">
          <a:solidFill>
            <a:schemeClr val="tx1"/>
          </a:solidFill>
          <a:latin typeface="+mn-lt"/>
          <a:ea typeface="MS PGothic" pitchFamily="34" charset="-128"/>
          <a:cs typeface="+mn-cs"/>
        </a:defRPr>
      </a:lvl3pPr>
      <a:lvl4pPr marL="1643063" indent="-233363" algn="l" defTabSz="938213" rtl="0" eaLnBrk="0" fontAlgn="base" hangingPunct="0">
        <a:spcBef>
          <a:spcPct val="20000"/>
        </a:spcBef>
        <a:spcAft>
          <a:spcPct val="0"/>
        </a:spcAft>
        <a:buFont typeface="Arial" charset="0"/>
        <a:buChar char="–"/>
        <a:defRPr sz="1900" kern="1200">
          <a:solidFill>
            <a:schemeClr val="tx1"/>
          </a:solidFill>
          <a:latin typeface="+mn-lt"/>
          <a:ea typeface="MS PGothic" pitchFamily="34" charset="-128"/>
          <a:cs typeface="+mn-cs"/>
        </a:defRPr>
      </a:lvl4pPr>
      <a:lvl5pPr marL="2112963" indent="-233363" algn="l" defTabSz="938213" rtl="0" eaLnBrk="0" fontAlgn="base" hangingPunct="0">
        <a:spcBef>
          <a:spcPct val="20000"/>
        </a:spcBef>
        <a:spcAft>
          <a:spcPct val="0"/>
        </a:spcAft>
        <a:buFont typeface="Arial" charset="0"/>
        <a:buChar char="»"/>
        <a:defRPr sz="1900" kern="1200">
          <a:solidFill>
            <a:schemeClr val="tx1"/>
          </a:solidFill>
          <a:latin typeface="+mn-lt"/>
          <a:ea typeface="MS PGothic" pitchFamily="34" charset="-128"/>
          <a:cs typeface="+mn-cs"/>
        </a:defRPr>
      </a:lvl5pPr>
      <a:lvl6pPr marL="2583835" indent="-234893" algn="l" defTabSz="939575" rtl="0" eaLnBrk="1" latinLnBrk="0" hangingPunct="1">
        <a:spcBef>
          <a:spcPct val="20000"/>
        </a:spcBef>
        <a:buFont typeface="Arial" pitchFamily="34" charset="0"/>
        <a:buChar char="•"/>
        <a:defRPr sz="1900" kern="1200">
          <a:solidFill>
            <a:schemeClr val="tx1"/>
          </a:solidFill>
          <a:latin typeface="+mn-lt"/>
          <a:ea typeface="+mn-ea"/>
          <a:cs typeface="+mn-cs"/>
        </a:defRPr>
      </a:lvl6pPr>
      <a:lvl7pPr marL="3053622" indent="-234893" algn="l" defTabSz="939575" rtl="0" eaLnBrk="1" latinLnBrk="0" hangingPunct="1">
        <a:spcBef>
          <a:spcPct val="20000"/>
        </a:spcBef>
        <a:buFont typeface="Arial" pitchFamily="34" charset="0"/>
        <a:buChar char="•"/>
        <a:defRPr sz="1900" kern="1200">
          <a:solidFill>
            <a:schemeClr val="tx1"/>
          </a:solidFill>
          <a:latin typeface="+mn-lt"/>
          <a:ea typeface="+mn-ea"/>
          <a:cs typeface="+mn-cs"/>
        </a:defRPr>
      </a:lvl7pPr>
      <a:lvl8pPr marL="3523412" indent="-234893" algn="l" defTabSz="939575" rtl="0" eaLnBrk="1" latinLnBrk="0" hangingPunct="1">
        <a:spcBef>
          <a:spcPct val="20000"/>
        </a:spcBef>
        <a:buFont typeface="Arial" pitchFamily="34" charset="0"/>
        <a:buChar char="•"/>
        <a:defRPr sz="1900" kern="1200">
          <a:solidFill>
            <a:schemeClr val="tx1"/>
          </a:solidFill>
          <a:latin typeface="+mn-lt"/>
          <a:ea typeface="+mn-ea"/>
          <a:cs typeface="+mn-cs"/>
        </a:defRPr>
      </a:lvl8pPr>
      <a:lvl9pPr marL="3993197" indent="-234893" algn="l" defTabSz="939575" rtl="0" eaLnBrk="1" latinLnBrk="0" hangingPunct="1">
        <a:spcBef>
          <a:spcPct val="20000"/>
        </a:spcBef>
        <a:buFont typeface="Arial" pitchFamily="34" charset="0"/>
        <a:buChar char="•"/>
        <a:defRPr sz="1900" kern="1200">
          <a:solidFill>
            <a:schemeClr val="tx1"/>
          </a:solidFill>
          <a:latin typeface="+mn-lt"/>
          <a:ea typeface="+mn-ea"/>
          <a:cs typeface="+mn-cs"/>
        </a:defRPr>
      </a:lvl9pPr>
    </p:bodyStyle>
    <p:otherStyle>
      <a:defPPr>
        <a:defRPr lang="en-US"/>
      </a:defPPr>
      <a:lvl1pPr marL="0" algn="l" defTabSz="939575" rtl="0" eaLnBrk="1" latinLnBrk="0" hangingPunct="1">
        <a:defRPr sz="1700" kern="1200">
          <a:solidFill>
            <a:schemeClr val="tx1"/>
          </a:solidFill>
          <a:latin typeface="+mn-lt"/>
          <a:ea typeface="+mn-ea"/>
          <a:cs typeface="+mn-cs"/>
        </a:defRPr>
      </a:lvl1pPr>
      <a:lvl2pPr marL="469788" algn="l" defTabSz="939575" rtl="0" eaLnBrk="1" latinLnBrk="0" hangingPunct="1">
        <a:defRPr sz="1700" kern="1200">
          <a:solidFill>
            <a:schemeClr val="tx1"/>
          </a:solidFill>
          <a:latin typeface="+mn-lt"/>
          <a:ea typeface="+mn-ea"/>
          <a:cs typeface="+mn-cs"/>
        </a:defRPr>
      </a:lvl2pPr>
      <a:lvl3pPr marL="939575" algn="l" defTabSz="939575" rtl="0" eaLnBrk="1" latinLnBrk="0" hangingPunct="1">
        <a:defRPr sz="1700" kern="1200">
          <a:solidFill>
            <a:schemeClr val="tx1"/>
          </a:solidFill>
          <a:latin typeface="+mn-lt"/>
          <a:ea typeface="+mn-ea"/>
          <a:cs typeface="+mn-cs"/>
        </a:defRPr>
      </a:lvl3pPr>
      <a:lvl4pPr marL="1409365" algn="l" defTabSz="939575" rtl="0" eaLnBrk="1" latinLnBrk="0" hangingPunct="1">
        <a:defRPr sz="1700" kern="1200">
          <a:solidFill>
            <a:schemeClr val="tx1"/>
          </a:solidFill>
          <a:latin typeface="+mn-lt"/>
          <a:ea typeface="+mn-ea"/>
          <a:cs typeface="+mn-cs"/>
        </a:defRPr>
      </a:lvl4pPr>
      <a:lvl5pPr marL="1879152" algn="l" defTabSz="939575" rtl="0" eaLnBrk="1" latinLnBrk="0" hangingPunct="1">
        <a:defRPr sz="1700" kern="1200">
          <a:solidFill>
            <a:schemeClr val="tx1"/>
          </a:solidFill>
          <a:latin typeface="+mn-lt"/>
          <a:ea typeface="+mn-ea"/>
          <a:cs typeface="+mn-cs"/>
        </a:defRPr>
      </a:lvl5pPr>
      <a:lvl6pPr marL="2348940" algn="l" defTabSz="939575" rtl="0" eaLnBrk="1" latinLnBrk="0" hangingPunct="1">
        <a:defRPr sz="1700" kern="1200">
          <a:solidFill>
            <a:schemeClr val="tx1"/>
          </a:solidFill>
          <a:latin typeface="+mn-lt"/>
          <a:ea typeface="+mn-ea"/>
          <a:cs typeface="+mn-cs"/>
        </a:defRPr>
      </a:lvl6pPr>
      <a:lvl7pPr marL="2818729" algn="l" defTabSz="939575" rtl="0" eaLnBrk="1" latinLnBrk="0" hangingPunct="1">
        <a:defRPr sz="1700" kern="1200">
          <a:solidFill>
            <a:schemeClr val="tx1"/>
          </a:solidFill>
          <a:latin typeface="+mn-lt"/>
          <a:ea typeface="+mn-ea"/>
          <a:cs typeface="+mn-cs"/>
        </a:defRPr>
      </a:lvl7pPr>
      <a:lvl8pPr marL="3288515" algn="l" defTabSz="939575" rtl="0" eaLnBrk="1" latinLnBrk="0" hangingPunct="1">
        <a:defRPr sz="1700" kern="1200">
          <a:solidFill>
            <a:schemeClr val="tx1"/>
          </a:solidFill>
          <a:latin typeface="+mn-lt"/>
          <a:ea typeface="+mn-ea"/>
          <a:cs typeface="+mn-cs"/>
        </a:defRPr>
      </a:lvl8pPr>
      <a:lvl9pPr marL="3758305" algn="l" defTabSz="939575" rtl="0" eaLnBrk="1" latinLnBrk="0" hangingPunct="1">
        <a:defRPr sz="17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lv-LV" smtClean="0"/>
              <a:t>Click to edit Master title style</a:t>
            </a:r>
            <a:endParaRPr lang="lv-LV" altLang="lv-LV" smtClean="0"/>
          </a:p>
        </p:txBody>
      </p:sp>
      <p:sp>
        <p:nvSpPr>
          <p:cNvPr id="2051"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lv-LV" smtClean="0"/>
              <a:t>Click to edit Master text styles</a:t>
            </a:r>
          </a:p>
          <a:p>
            <a:pPr lvl="1"/>
            <a:r>
              <a:rPr lang="en-US" altLang="lv-LV" smtClean="0"/>
              <a:t>Second level</a:t>
            </a:r>
          </a:p>
          <a:p>
            <a:pPr lvl="2"/>
            <a:r>
              <a:rPr lang="en-US" altLang="lv-LV" smtClean="0"/>
              <a:t>Third level</a:t>
            </a:r>
          </a:p>
          <a:p>
            <a:pPr lvl="3"/>
            <a:r>
              <a:rPr lang="en-US" altLang="lv-LV" smtClean="0"/>
              <a:t>Fourth level</a:t>
            </a:r>
          </a:p>
          <a:p>
            <a:pPr lvl="4"/>
            <a:r>
              <a:rPr lang="en-US" altLang="lv-LV" smtClean="0"/>
              <a:t>Fifth level</a:t>
            </a:r>
            <a:endParaRPr lang="lv-LV" altLang="lv-LV" smtClean="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defTabSz="914400" fontAlgn="auto">
              <a:spcBef>
                <a:spcPts val="0"/>
              </a:spcBef>
              <a:spcAft>
                <a:spcPts val="0"/>
              </a:spcAft>
              <a:defRPr sz="1200">
                <a:solidFill>
                  <a:prstClr val="black">
                    <a:tint val="75000"/>
                  </a:prstClr>
                </a:solidFill>
                <a:latin typeface="Calibri"/>
                <a:ea typeface="+mn-ea"/>
              </a:defRPr>
            </a:lvl1pPr>
          </a:lstStyle>
          <a:p>
            <a:pPr>
              <a:defRPr/>
            </a:pPr>
            <a:endParaRPr lang="lv-LV"/>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defTabSz="914400" fontAlgn="auto">
              <a:spcBef>
                <a:spcPts val="0"/>
              </a:spcBef>
              <a:spcAft>
                <a:spcPts val="0"/>
              </a:spcAft>
              <a:defRPr sz="1200">
                <a:solidFill>
                  <a:prstClr val="black">
                    <a:tint val="75000"/>
                  </a:prstClr>
                </a:solidFill>
                <a:latin typeface="Calibri"/>
                <a:ea typeface="+mn-ea"/>
              </a:defRPr>
            </a:lvl1pPr>
          </a:lstStyle>
          <a:p>
            <a:pPr>
              <a:defRPr/>
            </a:pPr>
            <a:endParaRPr lang="lv-LV"/>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defTabSz="914400" fontAlgn="auto">
              <a:spcBef>
                <a:spcPts val="0"/>
              </a:spcBef>
              <a:spcAft>
                <a:spcPts val="0"/>
              </a:spcAft>
              <a:defRPr sz="1200">
                <a:solidFill>
                  <a:prstClr val="black">
                    <a:tint val="75000"/>
                  </a:prstClr>
                </a:solidFill>
                <a:latin typeface="Calibri"/>
                <a:ea typeface="+mn-ea"/>
              </a:defRPr>
            </a:lvl1pPr>
          </a:lstStyle>
          <a:p>
            <a:pPr>
              <a:defRPr/>
            </a:pPr>
            <a:fld id="{7638EB3A-BFC5-4B44-A5C2-37953BF233AA}" type="slidenum">
              <a:rPr lang="lv-LV"/>
              <a:pPr>
                <a:defRPr/>
              </a:pPr>
              <a:t>‹#›</a:t>
            </a:fld>
            <a:endParaRPr lang="lv-LV"/>
          </a:p>
        </p:txBody>
      </p:sp>
    </p:spTree>
  </p:cSld>
  <p:clrMap bg1="lt1" tx1="dk1" bg2="lt2" tx2="dk2" accent1="accent1" accent2="accent2" accent3="accent3" accent4="accent4" accent5="accent5" accent6="accent6" hlink="hlink" folHlink="folHlink"/>
  <p:sldLayoutIdLst>
    <p:sldLayoutId id="2147485058" r:id="rId1"/>
    <p:sldLayoutId id="2147485059" r:id="rId2"/>
    <p:sldLayoutId id="2147485060" r:id="rId3"/>
    <p:sldLayoutId id="2147485061" r:id="rId4"/>
    <p:sldLayoutId id="2147485062" r:id="rId5"/>
    <p:sldLayoutId id="2147485063" r:id="rId6"/>
    <p:sldLayoutId id="2147485064" r:id="rId7"/>
    <p:sldLayoutId id="2147485065" r:id="rId8"/>
    <p:sldLayoutId id="2147485066" r:id="rId9"/>
    <p:sldLayoutId id="2147485067" r:id="rId10"/>
    <p:sldLayoutId id="2147485068" r:id="rId11"/>
  </p:sldLayoutIdLst>
  <p:hf hdr="0" ftr="0" dt="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lv-LV"/>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6.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0.xml"/></Relationships>
</file>

<file path=ppt/slides/_rels/slide1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3" Type="http://schemas.openxmlformats.org/officeDocument/2006/relationships/hyperlink" Target="mailto:pmp@ikvd.gov.lv" TargetMode="External"/><Relationship Id="rId2" Type="http://schemas.openxmlformats.org/officeDocument/2006/relationships/image" Target="../media/image10.png"/><Relationship Id="rId1" Type="http://schemas.openxmlformats.org/officeDocument/2006/relationships/slideLayout" Target="../slideLayouts/slideLayout1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1.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1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2" Type="http://schemas.openxmlformats.org/officeDocument/2006/relationships/hyperlink" Target="http://www.ikvd.gov.lv/" TargetMode="Externa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a:spLocks noGrp="1"/>
          </p:cNvSpPr>
          <p:nvPr>
            <p:ph type="title"/>
          </p:nvPr>
        </p:nvSpPr>
        <p:spPr>
          <a:xfrm>
            <a:off x="819150" y="3190875"/>
            <a:ext cx="7772400" cy="2478253"/>
          </a:xfrm>
        </p:spPr>
        <p:txBody>
          <a:bodyPr>
            <a:normAutofit/>
          </a:bodyPr>
          <a:lstStyle/>
          <a:p>
            <a:r>
              <a:rPr lang="lv-LV" altLang="lv-LV" sz="2800" dirty="0" smtClean="0">
                <a:ea typeface="MS PGothic" pitchFamily="34" charset="-128"/>
              </a:rPr>
              <a:t>BĒRNI ĀRPUS IZGLĪTĪBAS IESTĀDES:</a:t>
            </a:r>
            <a:br>
              <a:rPr lang="lv-LV" altLang="lv-LV" sz="2800" dirty="0" smtClean="0">
                <a:ea typeface="MS PGothic" pitchFamily="34" charset="-128"/>
              </a:rPr>
            </a:br>
            <a:r>
              <a:rPr lang="lv-LV" altLang="lv-LV" sz="2000" dirty="0" smtClean="0">
                <a:ea typeface="MS PGothic" pitchFamily="34" charset="-128"/>
              </a:rPr>
              <a:t>STĀVOKLIS UN PROBLĒMAS</a:t>
            </a:r>
          </a:p>
        </p:txBody>
      </p:sp>
      <p:sp>
        <p:nvSpPr>
          <p:cNvPr id="24579" name="Text Placeholder 2"/>
          <p:cNvSpPr>
            <a:spLocks noGrp="1"/>
          </p:cNvSpPr>
          <p:nvPr>
            <p:ph type="body" sz="quarter" idx="10"/>
          </p:nvPr>
        </p:nvSpPr>
        <p:spPr>
          <a:xfrm>
            <a:off x="685800" y="5046663"/>
            <a:ext cx="7772400" cy="1259134"/>
          </a:xfrm>
        </p:spPr>
        <p:txBody>
          <a:bodyPr>
            <a:normAutofit fontScale="85000" lnSpcReduction="20000"/>
          </a:bodyPr>
          <a:lstStyle/>
          <a:p>
            <a:endParaRPr lang="lv-LV" altLang="lv-LV" dirty="0" smtClean="0">
              <a:ea typeface="MS PGothic" pitchFamily="34" charset="-128"/>
            </a:endParaRPr>
          </a:p>
          <a:p>
            <a:r>
              <a:rPr lang="lv-LV" altLang="lv-LV" sz="1700" b="1" dirty="0" smtClean="0">
                <a:ea typeface="MS PGothic" pitchFamily="34" charset="-128"/>
              </a:rPr>
              <a:t>Licencēšanas un reģistru departamenta </a:t>
            </a:r>
          </a:p>
          <a:p>
            <a:r>
              <a:rPr lang="lv-LV" altLang="lv-LV" sz="1700" b="1" dirty="0" smtClean="0">
                <a:ea typeface="MS PGothic" pitchFamily="34" charset="-128"/>
              </a:rPr>
              <a:t>direktora vietnieks </a:t>
            </a:r>
          </a:p>
          <a:p>
            <a:r>
              <a:rPr lang="lv-LV" altLang="lv-LV" sz="1700" b="1" dirty="0" err="1" smtClean="0">
                <a:ea typeface="MS PGothic" pitchFamily="34" charset="-128"/>
              </a:rPr>
              <a:t>Ivans</a:t>
            </a:r>
            <a:r>
              <a:rPr lang="lv-LV" altLang="lv-LV" sz="1700" b="1" dirty="0" smtClean="0">
                <a:ea typeface="MS PGothic" pitchFamily="34" charset="-128"/>
              </a:rPr>
              <a:t> Jānis Mihailovs</a:t>
            </a:r>
          </a:p>
          <a:p>
            <a:endParaRPr lang="lv-LV" altLang="lv-LV" dirty="0" smtClean="0">
              <a:ea typeface="MS PGothic" pitchFamily="34" charset="-128"/>
            </a:endParaRPr>
          </a:p>
          <a:p>
            <a:r>
              <a:rPr lang="lv-LV" altLang="lv-LV" dirty="0" smtClean="0">
                <a:ea typeface="MS PGothic" pitchFamily="34" charset="-128"/>
              </a:rPr>
              <a:t>2017. gada aprīlis</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8"/>
          <p:cNvSpPr>
            <a:spLocks noGrp="1"/>
          </p:cNvSpPr>
          <p:nvPr>
            <p:ph type="title"/>
          </p:nvPr>
        </p:nvSpPr>
        <p:spPr>
          <a:xfrm>
            <a:off x="457200" y="166688"/>
            <a:ext cx="8229600" cy="593725"/>
          </a:xfrm>
        </p:spPr>
        <p:txBody>
          <a:bodyPr/>
          <a:lstStyle/>
          <a:p>
            <a:r>
              <a:rPr lang="lv-LV" altLang="lv-LV" sz="2800" b="1" smtClean="0">
                <a:solidFill>
                  <a:srgbClr val="000000"/>
                </a:solidFill>
                <a:latin typeface="Verdana" pitchFamily="34" charset="0"/>
              </a:rPr>
              <a:t>Informācijas apkopošanas virzieni</a:t>
            </a:r>
            <a:endParaRPr lang="lv-LV" altLang="lv-LV" sz="2800" smtClean="0"/>
          </a:p>
        </p:txBody>
      </p:sp>
      <p:graphicFrame>
        <p:nvGraphicFramePr>
          <p:cNvPr id="2" name="Table 1"/>
          <p:cNvGraphicFramePr>
            <a:graphicFrameLocks noGrp="1"/>
          </p:cNvGraphicFramePr>
          <p:nvPr/>
        </p:nvGraphicFramePr>
        <p:xfrm>
          <a:off x="0" y="760413"/>
          <a:ext cx="9144000" cy="6188015"/>
        </p:xfrm>
        <a:graphic>
          <a:graphicData uri="http://schemas.openxmlformats.org/drawingml/2006/table">
            <a:tbl>
              <a:tblPr/>
              <a:tblGrid>
                <a:gridCol w="4438650"/>
                <a:gridCol w="4705350"/>
              </a:tblGrid>
              <a:tr h="649358">
                <a:tc>
                  <a:txBody>
                    <a:bodyPr/>
                    <a:lstStyle>
                      <a:lvl1pPr eaLnBrk="0" hangingPunct="0">
                        <a:spcBef>
                          <a:spcPct val="20000"/>
                        </a:spcBef>
                        <a:buFont typeface="Arial" charset="0"/>
                        <a:defRPr sz="2900">
                          <a:solidFill>
                            <a:schemeClr val="tx1"/>
                          </a:solidFill>
                          <a:latin typeface="Times New Roman" pitchFamily="18" charset="0"/>
                          <a:ea typeface="MS PGothic" pitchFamily="34" charset="-128"/>
                        </a:defRPr>
                      </a:lvl1pPr>
                      <a:lvl2pPr eaLnBrk="0" hangingPunct="0">
                        <a:spcBef>
                          <a:spcPct val="20000"/>
                        </a:spcBef>
                        <a:buFont typeface="Arial" charset="0"/>
                        <a:defRPr sz="2500">
                          <a:solidFill>
                            <a:schemeClr val="tx1"/>
                          </a:solidFill>
                          <a:latin typeface="Times New Roman" pitchFamily="18" charset="0"/>
                          <a:ea typeface="MS PGothic" pitchFamily="34" charset="-128"/>
                        </a:defRPr>
                      </a:lvl2pPr>
                      <a:lvl3pPr eaLnBrk="0" hangingPunct="0">
                        <a:spcBef>
                          <a:spcPct val="20000"/>
                        </a:spcBef>
                        <a:buFont typeface="Arial" charset="0"/>
                        <a:defRPr sz="2100">
                          <a:solidFill>
                            <a:schemeClr val="tx1"/>
                          </a:solidFill>
                          <a:latin typeface="Times New Roman" pitchFamily="18" charset="0"/>
                          <a:ea typeface="MS PGothic" pitchFamily="34" charset="-128"/>
                        </a:defRPr>
                      </a:lvl3pPr>
                      <a:lvl4pPr eaLnBrk="0" hangingPunct="0">
                        <a:spcBef>
                          <a:spcPct val="20000"/>
                        </a:spcBef>
                        <a:buFont typeface="Arial" charset="0"/>
                        <a:defRPr sz="1700">
                          <a:solidFill>
                            <a:schemeClr val="tx1"/>
                          </a:solidFill>
                          <a:latin typeface="Times New Roman" pitchFamily="18" charset="0"/>
                          <a:ea typeface="MS PGothic" pitchFamily="34" charset="-128"/>
                        </a:defRPr>
                      </a:lvl4pPr>
                      <a:lvl5pPr eaLnBrk="0" hangingPunct="0">
                        <a:spcBef>
                          <a:spcPct val="20000"/>
                        </a:spcBef>
                        <a:buFont typeface="Arial" charset="0"/>
                        <a:defRPr sz="1700">
                          <a:solidFill>
                            <a:schemeClr val="tx1"/>
                          </a:solidFill>
                          <a:latin typeface="Times New Roman" pitchFamily="18" charset="0"/>
                          <a:ea typeface="MS PGothic" pitchFamily="34" charset="-128"/>
                        </a:defRPr>
                      </a:lvl5pPr>
                      <a:lvl6pPr marL="2335213" indent="-49213" defTabSz="938213" eaLnBrk="0" fontAlgn="base" hangingPunct="0">
                        <a:spcBef>
                          <a:spcPct val="20000"/>
                        </a:spcBef>
                        <a:spcAft>
                          <a:spcPct val="0"/>
                        </a:spcAft>
                        <a:buFont typeface="Arial" charset="0"/>
                        <a:defRPr sz="1700">
                          <a:solidFill>
                            <a:schemeClr val="tx1"/>
                          </a:solidFill>
                          <a:latin typeface="Times New Roman" pitchFamily="18" charset="0"/>
                          <a:ea typeface="MS PGothic" pitchFamily="34" charset="-128"/>
                        </a:defRPr>
                      </a:lvl6pPr>
                      <a:lvl7pPr marL="2792413" indent="-49213" defTabSz="938213" eaLnBrk="0" fontAlgn="base" hangingPunct="0">
                        <a:spcBef>
                          <a:spcPct val="20000"/>
                        </a:spcBef>
                        <a:spcAft>
                          <a:spcPct val="0"/>
                        </a:spcAft>
                        <a:buFont typeface="Arial" charset="0"/>
                        <a:defRPr sz="1700">
                          <a:solidFill>
                            <a:schemeClr val="tx1"/>
                          </a:solidFill>
                          <a:latin typeface="Times New Roman" pitchFamily="18" charset="0"/>
                          <a:ea typeface="MS PGothic" pitchFamily="34" charset="-128"/>
                        </a:defRPr>
                      </a:lvl7pPr>
                      <a:lvl8pPr marL="3249613" indent="-49213" defTabSz="938213" eaLnBrk="0" fontAlgn="base" hangingPunct="0">
                        <a:spcBef>
                          <a:spcPct val="20000"/>
                        </a:spcBef>
                        <a:spcAft>
                          <a:spcPct val="0"/>
                        </a:spcAft>
                        <a:buFont typeface="Arial" charset="0"/>
                        <a:defRPr sz="1700">
                          <a:solidFill>
                            <a:schemeClr val="tx1"/>
                          </a:solidFill>
                          <a:latin typeface="Times New Roman" pitchFamily="18" charset="0"/>
                          <a:ea typeface="MS PGothic" pitchFamily="34" charset="-128"/>
                        </a:defRPr>
                      </a:lvl8pPr>
                      <a:lvl9pPr marL="3706813" indent="-49213" defTabSz="938213" eaLnBrk="0" fontAlgn="base" hangingPunct="0">
                        <a:spcBef>
                          <a:spcPct val="20000"/>
                        </a:spcBef>
                        <a:spcAft>
                          <a:spcPct val="0"/>
                        </a:spcAft>
                        <a:buFont typeface="Arial" charset="0"/>
                        <a:defRPr sz="1700">
                          <a:solidFill>
                            <a:schemeClr val="tx1"/>
                          </a:solidFill>
                          <a:latin typeface="Times New Roman" pitchFamily="18" charset="0"/>
                          <a:ea typeface="MS PGothic" pitchFamily="34" charset="-128"/>
                        </a:defRPr>
                      </a:lvl9pPr>
                    </a:lstStyle>
                    <a:p>
                      <a:pPr marL="0" marR="0" lvl="0" indent="0" algn="l" defTabSz="938213" rtl="0" eaLnBrk="1" fontAlgn="base" latinLnBrk="0" hangingPunct="1">
                        <a:lnSpc>
                          <a:spcPct val="100000"/>
                        </a:lnSpc>
                        <a:spcBef>
                          <a:spcPct val="0"/>
                        </a:spcBef>
                        <a:spcAft>
                          <a:spcPct val="0"/>
                        </a:spcAft>
                        <a:buClrTx/>
                        <a:buSzTx/>
                        <a:buFontTx/>
                        <a:buNone/>
                        <a:tabLst/>
                      </a:pPr>
                      <a:r>
                        <a:rPr kumimoji="0" lang="lv-LV" altLang="lv-LV" sz="1800" b="1" i="0" u="none" strike="noStrike" cap="none" normalizeH="0" baseline="0" dirty="0" smtClean="0">
                          <a:ln>
                            <a:noFill/>
                          </a:ln>
                          <a:solidFill>
                            <a:srgbClr val="FFFFFF"/>
                          </a:solidFill>
                          <a:effectLst/>
                          <a:latin typeface="Verdana" pitchFamily="34" charset="0"/>
                          <a:ea typeface="MS PGothic" pitchFamily="34" charset="-128"/>
                        </a:rPr>
                        <a:t>Bērni, </a:t>
                      </a:r>
                      <a:r>
                        <a:rPr kumimoji="0" lang="lv-LV" altLang="lv-LV" sz="1800" b="1" i="0" u="sng" strike="noStrike" cap="none" normalizeH="0" baseline="0" dirty="0" smtClean="0">
                          <a:ln>
                            <a:noFill/>
                          </a:ln>
                          <a:solidFill>
                            <a:srgbClr val="FFFFFF"/>
                          </a:solidFill>
                          <a:effectLst/>
                          <a:latin typeface="Verdana" pitchFamily="34" charset="0"/>
                          <a:ea typeface="MS PGothic" pitchFamily="34" charset="-128"/>
                        </a:rPr>
                        <a:t>kas nav reģistrēti </a:t>
                      </a:r>
                      <a:r>
                        <a:rPr kumimoji="0" lang="lv-LV" altLang="lv-LV" sz="1800" b="1" i="0" u="none" strike="noStrike" cap="none" normalizeH="0" baseline="0" dirty="0" smtClean="0">
                          <a:ln>
                            <a:noFill/>
                          </a:ln>
                          <a:solidFill>
                            <a:srgbClr val="FFFFFF"/>
                          </a:solidFill>
                          <a:effectLst/>
                          <a:latin typeface="Verdana" pitchFamily="34" charset="0"/>
                          <a:ea typeface="MS PGothic" pitchFamily="34" charset="-128"/>
                        </a:rPr>
                        <a:t>izglītības iestādē</a:t>
                      </a:r>
                    </a:p>
                  </a:txBody>
                  <a:tcPr marT="45725" marB="4572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8064A2"/>
                    </a:solidFill>
                  </a:tcPr>
                </a:tc>
                <a:tc>
                  <a:txBody>
                    <a:bodyPr/>
                    <a:lstStyle>
                      <a:lvl1pPr eaLnBrk="0" hangingPunct="0">
                        <a:spcBef>
                          <a:spcPct val="20000"/>
                        </a:spcBef>
                        <a:buFont typeface="Arial" charset="0"/>
                        <a:defRPr sz="2900">
                          <a:solidFill>
                            <a:schemeClr val="tx1"/>
                          </a:solidFill>
                          <a:latin typeface="Times New Roman" pitchFamily="18" charset="0"/>
                          <a:ea typeface="MS PGothic" pitchFamily="34" charset="-128"/>
                        </a:defRPr>
                      </a:lvl1pPr>
                      <a:lvl2pPr eaLnBrk="0" hangingPunct="0">
                        <a:spcBef>
                          <a:spcPct val="20000"/>
                        </a:spcBef>
                        <a:buFont typeface="Arial" charset="0"/>
                        <a:defRPr sz="2500">
                          <a:solidFill>
                            <a:schemeClr val="tx1"/>
                          </a:solidFill>
                          <a:latin typeface="Times New Roman" pitchFamily="18" charset="0"/>
                          <a:ea typeface="MS PGothic" pitchFamily="34" charset="-128"/>
                        </a:defRPr>
                      </a:lvl2pPr>
                      <a:lvl3pPr eaLnBrk="0" hangingPunct="0">
                        <a:spcBef>
                          <a:spcPct val="20000"/>
                        </a:spcBef>
                        <a:buFont typeface="Arial" charset="0"/>
                        <a:defRPr sz="2100">
                          <a:solidFill>
                            <a:schemeClr val="tx1"/>
                          </a:solidFill>
                          <a:latin typeface="Times New Roman" pitchFamily="18" charset="0"/>
                          <a:ea typeface="MS PGothic" pitchFamily="34" charset="-128"/>
                        </a:defRPr>
                      </a:lvl3pPr>
                      <a:lvl4pPr eaLnBrk="0" hangingPunct="0">
                        <a:spcBef>
                          <a:spcPct val="20000"/>
                        </a:spcBef>
                        <a:buFont typeface="Arial" charset="0"/>
                        <a:defRPr sz="1700">
                          <a:solidFill>
                            <a:schemeClr val="tx1"/>
                          </a:solidFill>
                          <a:latin typeface="Times New Roman" pitchFamily="18" charset="0"/>
                          <a:ea typeface="MS PGothic" pitchFamily="34" charset="-128"/>
                        </a:defRPr>
                      </a:lvl4pPr>
                      <a:lvl5pPr eaLnBrk="0" hangingPunct="0">
                        <a:spcBef>
                          <a:spcPct val="20000"/>
                        </a:spcBef>
                        <a:buFont typeface="Arial" charset="0"/>
                        <a:defRPr sz="1700">
                          <a:solidFill>
                            <a:schemeClr val="tx1"/>
                          </a:solidFill>
                          <a:latin typeface="Times New Roman" pitchFamily="18" charset="0"/>
                          <a:ea typeface="MS PGothic" pitchFamily="34" charset="-128"/>
                        </a:defRPr>
                      </a:lvl5pPr>
                      <a:lvl6pPr marL="2335213" indent="-49213" defTabSz="938213" eaLnBrk="0" fontAlgn="base" hangingPunct="0">
                        <a:spcBef>
                          <a:spcPct val="20000"/>
                        </a:spcBef>
                        <a:spcAft>
                          <a:spcPct val="0"/>
                        </a:spcAft>
                        <a:buFont typeface="Arial" charset="0"/>
                        <a:defRPr sz="1700">
                          <a:solidFill>
                            <a:schemeClr val="tx1"/>
                          </a:solidFill>
                          <a:latin typeface="Times New Roman" pitchFamily="18" charset="0"/>
                          <a:ea typeface="MS PGothic" pitchFamily="34" charset="-128"/>
                        </a:defRPr>
                      </a:lvl6pPr>
                      <a:lvl7pPr marL="2792413" indent="-49213" defTabSz="938213" eaLnBrk="0" fontAlgn="base" hangingPunct="0">
                        <a:spcBef>
                          <a:spcPct val="20000"/>
                        </a:spcBef>
                        <a:spcAft>
                          <a:spcPct val="0"/>
                        </a:spcAft>
                        <a:buFont typeface="Arial" charset="0"/>
                        <a:defRPr sz="1700">
                          <a:solidFill>
                            <a:schemeClr val="tx1"/>
                          </a:solidFill>
                          <a:latin typeface="Times New Roman" pitchFamily="18" charset="0"/>
                          <a:ea typeface="MS PGothic" pitchFamily="34" charset="-128"/>
                        </a:defRPr>
                      </a:lvl7pPr>
                      <a:lvl8pPr marL="3249613" indent="-49213" defTabSz="938213" eaLnBrk="0" fontAlgn="base" hangingPunct="0">
                        <a:spcBef>
                          <a:spcPct val="20000"/>
                        </a:spcBef>
                        <a:spcAft>
                          <a:spcPct val="0"/>
                        </a:spcAft>
                        <a:buFont typeface="Arial" charset="0"/>
                        <a:defRPr sz="1700">
                          <a:solidFill>
                            <a:schemeClr val="tx1"/>
                          </a:solidFill>
                          <a:latin typeface="Times New Roman" pitchFamily="18" charset="0"/>
                          <a:ea typeface="MS PGothic" pitchFamily="34" charset="-128"/>
                        </a:defRPr>
                      </a:lvl8pPr>
                      <a:lvl9pPr marL="3706813" indent="-49213" defTabSz="938213" eaLnBrk="0" fontAlgn="base" hangingPunct="0">
                        <a:spcBef>
                          <a:spcPct val="20000"/>
                        </a:spcBef>
                        <a:spcAft>
                          <a:spcPct val="0"/>
                        </a:spcAft>
                        <a:buFont typeface="Arial" charset="0"/>
                        <a:defRPr sz="1700">
                          <a:solidFill>
                            <a:schemeClr val="tx1"/>
                          </a:solidFill>
                          <a:latin typeface="Times New Roman" pitchFamily="18" charset="0"/>
                          <a:ea typeface="MS PGothic" pitchFamily="34" charset="-128"/>
                        </a:defRPr>
                      </a:lvl9pPr>
                    </a:lstStyle>
                    <a:p>
                      <a:pPr marL="0" marR="0" lvl="0" indent="0" algn="l" defTabSz="938213" rtl="0" eaLnBrk="1" fontAlgn="base" latinLnBrk="0" hangingPunct="1">
                        <a:lnSpc>
                          <a:spcPct val="100000"/>
                        </a:lnSpc>
                        <a:spcBef>
                          <a:spcPct val="0"/>
                        </a:spcBef>
                        <a:spcAft>
                          <a:spcPct val="0"/>
                        </a:spcAft>
                        <a:buClrTx/>
                        <a:buSzTx/>
                        <a:buFontTx/>
                        <a:buNone/>
                        <a:tabLst/>
                        <a:defRPr/>
                      </a:pPr>
                      <a:r>
                        <a:rPr kumimoji="0" lang="lv-LV" altLang="lv-LV" sz="1800" b="1" i="0" u="none" strike="noStrike" cap="none" normalizeH="0" baseline="0" dirty="0" smtClean="0">
                          <a:ln>
                            <a:noFill/>
                          </a:ln>
                          <a:solidFill>
                            <a:srgbClr val="FFFFFF"/>
                          </a:solidFill>
                          <a:effectLst/>
                          <a:latin typeface="Verdana" pitchFamily="34" charset="0"/>
                          <a:ea typeface="MS PGothic" pitchFamily="34" charset="-128"/>
                        </a:rPr>
                        <a:t>Bērni, </a:t>
                      </a:r>
                      <a:r>
                        <a:rPr kumimoji="0" lang="lv-LV" altLang="lv-LV" sz="1800" b="1" i="0" u="sng" strike="noStrike" cap="none" normalizeH="0" baseline="0" dirty="0" smtClean="0">
                          <a:ln>
                            <a:noFill/>
                          </a:ln>
                          <a:solidFill>
                            <a:srgbClr val="FFFFFF"/>
                          </a:solidFill>
                          <a:effectLst/>
                          <a:latin typeface="Verdana" pitchFamily="34" charset="0"/>
                          <a:ea typeface="MS PGothic" pitchFamily="34" charset="-128"/>
                        </a:rPr>
                        <a:t>kas IR reģistrēti </a:t>
                      </a:r>
                      <a:r>
                        <a:rPr kumimoji="0" lang="lv-LV" altLang="lv-LV" sz="1800" b="1" i="0" u="none" strike="noStrike" cap="none" normalizeH="0" baseline="0" dirty="0" smtClean="0">
                          <a:ln>
                            <a:noFill/>
                          </a:ln>
                          <a:solidFill>
                            <a:srgbClr val="FFFFFF"/>
                          </a:solidFill>
                          <a:effectLst/>
                          <a:latin typeface="Verdana" pitchFamily="34" charset="0"/>
                          <a:ea typeface="MS PGothic" pitchFamily="34" charset="-128"/>
                        </a:rPr>
                        <a:t>izglītības iestādē, bet </a:t>
                      </a:r>
                      <a:r>
                        <a:rPr kumimoji="0" lang="lv-LV" altLang="lv-LV" sz="1800" b="1" i="0" u="sng" strike="noStrike" cap="none" normalizeH="0" baseline="0" dirty="0" smtClean="0">
                          <a:ln>
                            <a:noFill/>
                          </a:ln>
                          <a:solidFill>
                            <a:srgbClr val="FFFFFF"/>
                          </a:solidFill>
                          <a:effectLst/>
                          <a:latin typeface="Verdana" pitchFamily="34" charset="0"/>
                          <a:ea typeface="MS PGothic" pitchFamily="34" charset="-128"/>
                        </a:rPr>
                        <a:t>ilgstoši neattaisnoti kavē mācības</a:t>
                      </a:r>
                    </a:p>
                  </a:txBody>
                  <a:tcPr marT="45725" marB="4572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8064A2"/>
                    </a:solidFill>
                  </a:tcPr>
                </a:tc>
              </a:tr>
              <a:tr h="5273605">
                <a:tc>
                  <a:txBody>
                    <a:bodyPr/>
                    <a:lstStyle>
                      <a:lvl1pPr marL="179388" indent="-179388" eaLnBrk="0" hangingPunct="0">
                        <a:spcBef>
                          <a:spcPct val="20000"/>
                        </a:spcBef>
                        <a:buFont typeface="Arial" charset="0"/>
                        <a:defRPr sz="2900">
                          <a:solidFill>
                            <a:schemeClr val="tx1"/>
                          </a:solidFill>
                          <a:latin typeface="Times New Roman" pitchFamily="18" charset="0"/>
                          <a:ea typeface="MS PGothic" pitchFamily="34" charset="-128"/>
                        </a:defRPr>
                      </a:lvl1pPr>
                      <a:lvl2pPr eaLnBrk="0" hangingPunct="0">
                        <a:spcBef>
                          <a:spcPct val="20000"/>
                        </a:spcBef>
                        <a:buFont typeface="Arial" charset="0"/>
                        <a:defRPr sz="2500">
                          <a:solidFill>
                            <a:schemeClr val="tx1"/>
                          </a:solidFill>
                          <a:latin typeface="Times New Roman" pitchFamily="18" charset="0"/>
                          <a:ea typeface="MS PGothic" pitchFamily="34" charset="-128"/>
                        </a:defRPr>
                      </a:lvl2pPr>
                      <a:lvl3pPr eaLnBrk="0" hangingPunct="0">
                        <a:spcBef>
                          <a:spcPct val="20000"/>
                        </a:spcBef>
                        <a:buFont typeface="Arial" charset="0"/>
                        <a:defRPr sz="2100">
                          <a:solidFill>
                            <a:schemeClr val="tx1"/>
                          </a:solidFill>
                          <a:latin typeface="Times New Roman" pitchFamily="18" charset="0"/>
                          <a:ea typeface="MS PGothic" pitchFamily="34" charset="-128"/>
                        </a:defRPr>
                      </a:lvl3pPr>
                      <a:lvl4pPr eaLnBrk="0" hangingPunct="0">
                        <a:spcBef>
                          <a:spcPct val="20000"/>
                        </a:spcBef>
                        <a:buFont typeface="Arial" charset="0"/>
                        <a:defRPr sz="1700">
                          <a:solidFill>
                            <a:schemeClr val="tx1"/>
                          </a:solidFill>
                          <a:latin typeface="Times New Roman" pitchFamily="18" charset="0"/>
                          <a:ea typeface="MS PGothic" pitchFamily="34" charset="-128"/>
                        </a:defRPr>
                      </a:lvl4pPr>
                      <a:lvl5pPr eaLnBrk="0" hangingPunct="0">
                        <a:spcBef>
                          <a:spcPct val="20000"/>
                        </a:spcBef>
                        <a:buFont typeface="Arial" charset="0"/>
                        <a:defRPr sz="1700">
                          <a:solidFill>
                            <a:schemeClr val="tx1"/>
                          </a:solidFill>
                          <a:latin typeface="Times New Roman" pitchFamily="18" charset="0"/>
                          <a:ea typeface="MS PGothic" pitchFamily="34" charset="-128"/>
                        </a:defRPr>
                      </a:lvl5pPr>
                      <a:lvl6pPr marL="2335213" indent="-49213" defTabSz="938213" eaLnBrk="0" fontAlgn="base" hangingPunct="0">
                        <a:spcBef>
                          <a:spcPct val="20000"/>
                        </a:spcBef>
                        <a:spcAft>
                          <a:spcPct val="0"/>
                        </a:spcAft>
                        <a:buFont typeface="Arial" charset="0"/>
                        <a:defRPr sz="1700">
                          <a:solidFill>
                            <a:schemeClr val="tx1"/>
                          </a:solidFill>
                          <a:latin typeface="Times New Roman" pitchFamily="18" charset="0"/>
                          <a:ea typeface="MS PGothic" pitchFamily="34" charset="-128"/>
                        </a:defRPr>
                      </a:lvl6pPr>
                      <a:lvl7pPr marL="2792413" indent="-49213" defTabSz="938213" eaLnBrk="0" fontAlgn="base" hangingPunct="0">
                        <a:spcBef>
                          <a:spcPct val="20000"/>
                        </a:spcBef>
                        <a:spcAft>
                          <a:spcPct val="0"/>
                        </a:spcAft>
                        <a:buFont typeface="Arial" charset="0"/>
                        <a:defRPr sz="1700">
                          <a:solidFill>
                            <a:schemeClr val="tx1"/>
                          </a:solidFill>
                          <a:latin typeface="Times New Roman" pitchFamily="18" charset="0"/>
                          <a:ea typeface="MS PGothic" pitchFamily="34" charset="-128"/>
                        </a:defRPr>
                      </a:lvl7pPr>
                      <a:lvl8pPr marL="3249613" indent="-49213" defTabSz="938213" eaLnBrk="0" fontAlgn="base" hangingPunct="0">
                        <a:spcBef>
                          <a:spcPct val="20000"/>
                        </a:spcBef>
                        <a:spcAft>
                          <a:spcPct val="0"/>
                        </a:spcAft>
                        <a:buFont typeface="Arial" charset="0"/>
                        <a:defRPr sz="1700">
                          <a:solidFill>
                            <a:schemeClr val="tx1"/>
                          </a:solidFill>
                          <a:latin typeface="Times New Roman" pitchFamily="18" charset="0"/>
                          <a:ea typeface="MS PGothic" pitchFamily="34" charset="-128"/>
                        </a:defRPr>
                      </a:lvl8pPr>
                      <a:lvl9pPr marL="3706813" indent="-49213" defTabSz="938213" eaLnBrk="0" fontAlgn="base" hangingPunct="0">
                        <a:spcBef>
                          <a:spcPct val="20000"/>
                        </a:spcBef>
                        <a:spcAft>
                          <a:spcPct val="0"/>
                        </a:spcAft>
                        <a:buFont typeface="Arial" charset="0"/>
                        <a:defRPr sz="1700">
                          <a:solidFill>
                            <a:schemeClr val="tx1"/>
                          </a:solidFill>
                          <a:latin typeface="Times New Roman" pitchFamily="18" charset="0"/>
                          <a:ea typeface="MS PGothic" pitchFamily="34" charset="-128"/>
                        </a:defRPr>
                      </a:lvl9pPr>
                    </a:lstStyle>
                    <a:p>
                      <a:pPr marL="179388" marR="0" lvl="0" indent="-179388" algn="l" defTabSz="938213" rtl="0" eaLnBrk="0" fontAlgn="base" latinLnBrk="0" hangingPunct="0">
                        <a:lnSpc>
                          <a:spcPct val="100000"/>
                        </a:lnSpc>
                        <a:spcBef>
                          <a:spcPct val="20000"/>
                        </a:spcBef>
                        <a:spcAft>
                          <a:spcPct val="0"/>
                        </a:spcAft>
                        <a:buClrTx/>
                        <a:buSzTx/>
                        <a:buFont typeface="Arial" charset="0"/>
                        <a:buChar char="•"/>
                        <a:tabLst/>
                      </a:pPr>
                      <a:r>
                        <a:rPr kumimoji="0" lang="lv-LV" altLang="lv-LV" sz="1900" b="0" i="0" u="none" strike="noStrike" cap="none" normalizeH="0" baseline="0" dirty="0" smtClean="0">
                          <a:ln>
                            <a:noFill/>
                          </a:ln>
                          <a:solidFill>
                            <a:srgbClr val="000000"/>
                          </a:solidFill>
                          <a:effectLst/>
                          <a:latin typeface="Verdana" pitchFamily="34" charset="0"/>
                          <a:ea typeface="MS PGothic" pitchFamily="34" charset="-128"/>
                        </a:rPr>
                        <a:t>No 10.2016. </a:t>
                      </a:r>
                      <a:r>
                        <a:rPr kumimoji="0" lang="lv-LV" altLang="lv-LV" sz="1900" b="1" i="0" u="none" strike="noStrike" cap="none" normalizeH="0" baseline="0" dirty="0" smtClean="0">
                          <a:ln>
                            <a:noFill/>
                          </a:ln>
                          <a:solidFill>
                            <a:srgbClr val="000000"/>
                          </a:solidFill>
                          <a:effectLst/>
                          <a:latin typeface="Verdana" pitchFamily="34" charset="0"/>
                          <a:ea typeface="MS PGothic" pitchFamily="34" charset="-128"/>
                        </a:rPr>
                        <a:t>5-18 g. veci bērni</a:t>
                      </a:r>
                      <a:r>
                        <a:rPr kumimoji="0" lang="lv-LV" altLang="lv-LV" sz="1900" b="0" i="0" u="none" strike="noStrike" cap="none" normalizeH="0" baseline="0" dirty="0" smtClean="0">
                          <a:ln>
                            <a:noFill/>
                          </a:ln>
                          <a:solidFill>
                            <a:srgbClr val="000000"/>
                          </a:solidFill>
                          <a:effectLst/>
                          <a:latin typeface="Verdana" pitchFamily="34" charset="0"/>
                          <a:ea typeface="MS PGothic" pitchFamily="34" charset="-128"/>
                        </a:rPr>
                        <a:t>;</a:t>
                      </a:r>
                    </a:p>
                    <a:p>
                      <a:pPr marL="179388" marR="0" lvl="0" indent="-179388" algn="l" defTabSz="938213" rtl="0" eaLnBrk="0" fontAlgn="base" latinLnBrk="0" hangingPunct="0">
                        <a:lnSpc>
                          <a:spcPct val="100000"/>
                        </a:lnSpc>
                        <a:spcBef>
                          <a:spcPct val="20000"/>
                        </a:spcBef>
                        <a:spcAft>
                          <a:spcPct val="0"/>
                        </a:spcAft>
                        <a:buClrTx/>
                        <a:buSzTx/>
                        <a:buFont typeface="Arial" charset="0"/>
                        <a:buNone/>
                        <a:tabLst/>
                      </a:pPr>
                      <a:endParaRPr kumimoji="0" lang="lv-LV" altLang="lv-LV" sz="800" b="0" i="0" u="none" strike="noStrike" cap="none" normalizeH="0" baseline="0" dirty="0" smtClean="0">
                        <a:ln>
                          <a:noFill/>
                        </a:ln>
                        <a:solidFill>
                          <a:srgbClr val="000000"/>
                        </a:solidFill>
                        <a:effectLst/>
                        <a:latin typeface="Verdana" pitchFamily="34" charset="0"/>
                        <a:ea typeface="MS PGothic" pitchFamily="34" charset="-128"/>
                      </a:endParaRPr>
                    </a:p>
                    <a:p>
                      <a:pPr marL="179388" marR="0" lvl="0" indent="-179388" algn="l" defTabSz="938213" rtl="0" eaLnBrk="0" fontAlgn="base" latinLnBrk="0" hangingPunct="0">
                        <a:lnSpc>
                          <a:spcPct val="100000"/>
                        </a:lnSpc>
                        <a:spcBef>
                          <a:spcPct val="20000"/>
                        </a:spcBef>
                        <a:spcAft>
                          <a:spcPct val="0"/>
                        </a:spcAft>
                        <a:buClrTx/>
                        <a:buSzTx/>
                        <a:buFont typeface="Arial" charset="0"/>
                        <a:buChar char="•"/>
                        <a:tabLst/>
                      </a:pPr>
                      <a:r>
                        <a:rPr kumimoji="0" lang="lv-LV" altLang="lv-LV" sz="1900" b="0" i="0" u="none" strike="noStrike" cap="none" normalizeH="0" baseline="0" dirty="0" smtClean="0">
                          <a:ln>
                            <a:noFill/>
                          </a:ln>
                          <a:solidFill>
                            <a:srgbClr val="000000"/>
                          </a:solidFill>
                          <a:effectLst/>
                          <a:latin typeface="Verdana" pitchFamily="34" charset="0"/>
                          <a:ea typeface="MS PGothic" pitchFamily="34" charset="-128"/>
                        </a:rPr>
                        <a:t>MK 04.08.2009. noteikumi Nr.871 „Obligāto izglītības vecumu sasniegušo bērnu uzskaites kārtība”;</a:t>
                      </a:r>
                    </a:p>
                    <a:p>
                      <a:pPr marL="179388" marR="0" lvl="0" indent="-179388" algn="l" defTabSz="938213" rtl="0" eaLnBrk="0" fontAlgn="base" latinLnBrk="0" hangingPunct="0">
                        <a:lnSpc>
                          <a:spcPct val="100000"/>
                        </a:lnSpc>
                        <a:spcBef>
                          <a:spcPct val="20000"/>
                        </a:spcBef>
                        <a:spcAft>
                          <a:spcPct val="0"/>
                        </a:spcAft>
                        <a:buClrTx/>
                        <a:buSzTx/>
                        <a:buFont typeface="Arial" charset="0"/>
                        <a:buNone/>
                        <a:tabLst/>
                      </a:pPr>
                      <a:endParaRPr kumimoji="0" lang="lv-LV" altLang="lv-LV" sz="800" b="0" i="0" u="none" strike="noStrike" cap="none" normalizeH="0" baseline="0" dirty="0" smtClean="0">
                        <a:ln>
                          <a:noFill/>
                        </a:ln>
                        <a:solidFill>
                          <a:srgbClr val="000000"/>
                        </a:solidFill>
                        <a:effectLst/>
                        <a:latin typeface="Verdana" pitchFamily="34" charset="0"/>
                        <a:ea typeface="MS PGothic" pitchFamily="34" charset="-128"/>
                      </a:endParaRPr>
                    </a:p>
                    <a:p>
                      <a:pPr marL="179388" marR="0" lvl="0" indent="-179388" algn="l" defTabSz="938213" rtl="0" eaLnBrk="0" fontAlgn="base" latinLnBrk="0" hangingPunct="0">
                        <a:lnSpc>
                          <a:spcPct val="100000"/>
                        </a:lnSpc>
                        <a:spcBef>
                          <a:spcPct val="20000"/>
                        </a:spcBef>
                        <a:spcAft>
                          <a:spcPct val="0"/>
                        </a:spcAft>
                        <a:buClrTx/>
                        <a:buSzTx/>
                        <a:buFont typeface="Arial" charset="0"/>
                        <a:buChar char="•"/>
                        <a:tabLst/>
                      </a:pPr>
                      <a:r>
                        <a:rPr kumimoji="0" lang="lv-LV" altLang="lv-LV" sz="1900" b="0" i="0" u="none" strike="noStrike" cap="none" normalizeH="0" baseline="0" dirty="0" smtClean="0">
                          <a:ln>
                            <a:noFill/>
                          </a:ln>
                          <a:solidFill>
                            <a:srgbClr val="000000"/>
                          </a:solidFill>
                          <a:effectLst/>
                          <a:latin typeface="Verdana" pitchFamily="34" charset="0"/>
                          <a:ea typeface="MS PGothic" pitchFamily="34" charset="-128"/>
                        </a:rPr>
                        <a:t>IKVD </a:t>
                      </a:r>
                      <a:r>
                        <a:rPr kumimoji="0" lang="lv-LV" altLang="lv-LV" sz="1900" b="1" i="0" u="none" strike="noStrike" cap="none" normalizeH="0" baseline="0" dirty="0" smtClean="0">
                          <a:ln>
                            <a:noFill/>
                          </a:ln>
                          <a:solidFill>
                            <a:srgbClr val="000000"/>
                          </a:solidFill>
                          <a:effectLst/>
                          <a:latin typeface="Verdana" pitchFamily="34" charset="0"/>
                          <a:ea typeface="MS PGothic" pitchFamily="34" charset="-128"/>
                        </a:rPr>
                        <a:t>4xgadā</a:t>
                      </a:r>
                      <a:r>
                        <a:rPr kumimoji="0" lang="lv-LV" altLang="lv-LV" sz="1900" b="0" i="0" u="none" strike="noStrike" cap="none" normalizeH="0" baseline="0" dirty="0" smtClean="0">
                          <a:ln>
                            <a:noFill/>
                          </a:ln>
                          <a:solidFill>
                            <a:srgbClr val="000000"/>
                          </a:solidFill>
                          <a:effectLst/>
                          <a:latin typeface="Verdana" pitchFamily="34" charset="0"/>
                          <a:ea typeface="MS PGothic" pitchFamily="34" charset="-128"/>
                        </a:rPr>
                        <a:t> saņem informāciju no PMLP un importē VIIS;</a:t>
                      </a:r>
                    </a:p>
                    <a:p>
                      <a:pPr marL="179388" marR="0" lvl="0" indent="-179388" algn="l" defTabSz="938213" rtl="0" eaLnBrk="0" fontAlgn="base" latinLnBrk="0" hangingPunct="0">
                        <a:lnSpc>
                          <a:spcPct val="100000"/>
                        </a:lnSpc>
                        <a:spcBef>
                          <a:spcPct val="20000"/>
                        </a:spcBef>
                        <a:spcAft>
                          <a:spcPct val="0"/>
                        </a:spcAft>
                        <a:buClrTx/>
                        <a:buSzTx/>
                        <a:buFont typeface="Arial" charset="0"/>
                        <a:buChar char="•"/>
                        <a:tabLst/>
                      </a:pPr>
                      <a:r>
                        <a:rPr kumimoji="0" lang="lv-LV" altLang="lv-LV" sz="1900" b="0" i="0" u="none" strike="noStrike" cap="none" normalizeH="0" baseline="0" dirty="0" smtClean="0">
                          <a:ln>
                            <a:noFill/>
                          </a:ln>
                          <a:solidFill>
                            <a:srgbClr val="000000"/>
                          </a:solidFill>
                          <a:effectLst/>
                          <a:latin typeface="Verdana" pitchFamily="34" charset="0"/>
                          <a:ea typeface="MS PGothic" pitchFamily="34" charset="-128"/>
                        </a:rPr>
                        <a:t>Pašvaldības </a:t>
                      </a:r>
                      <a:r>
                        <a:rPr kumimoji="0" lang="lv-LV" altLang="lv-LV" sz="1900" b="1" i="0" u="none" strike="noStrike" cap="none" normalizeH="0" baseline="0" dirty="0" smtClean="0">
                          <a:ln>
                            <a:noFill/>
                          </a:ln>
                          <a:solidFill>
                            <a:srgbClr val="000000"/>
                          </a:solidFill>
                          <a:effectLst/>
                          <a:latin typeface="Verdana" pitchFamily="34" charset="0"/>
                          <a:ea typeface="MS PGothic" pitchFamily="34" charset="-128"/>
                        </a:rPr>
                        <a:t>4xgadā</a:t>
                      </a:r>
                      <a:r>
                        <a:rPr kumimoji="0" lang="lv-LV" altLang="lv-LV" sz="1900" b="0" i="0" u="none" strike="noStrike" cap="none" normalizeH="0" baseline="0" dirty="0" smtClean="0">
                          <a:ln>
                            <a:noFill/>
                          </a:ln>
                          <a:solidFill>
                            <a:srgbClr val="000000"/>
                          </a:solidFill>
                          <a:effectLst/>
                          <a:latin typeface="Verdana" pitchFamily="34" charset="0"/>
                          <a:ea typeface="MS PGothic" pitchFamily="34" charset="-128"/>
                        </a:rPr>
                        <a:t> noskaidro bērnu atrašanās vietu, ievada VIIS cēloņus, kādēļ bērni nav reģistrēti izglītības iestādē, apraksta </a:t>
                      </a:r>
                      <a:r>
                        <a:rPr kumimoji="0" lang="lv-LV" altLang="lv-LV" sz="1900" b="1" i="0" u="none" strike="noStrike" cap="none" normalizeH="0" baseline="0" dirty="0" smtClean="0">
                          <a:ln>
                            <a:noFill/>
                          </a:ln>
                          <a:solidFill>
                            <a:srgbClr val="000000"/>
                          </a:solidFill>
                          <a:effectLst/>
                          <a:latin typeface="Verdana" pitchFamily="34" charset="0"/>
                          <a:ea typeface="MS PGothic" pitchFamily="34" charset="-128"/>
                        </a:rPr>
                        <a:t>veiktās darbības </a:t>
                      </a:r>
                      <a:r>
                        <a:rPr kumimoji="0" lang="lv-LV" altLang="lv-LV" sz="1900" b="0" i="0" u="none" strike="noStrike" cap="none" normalizeH="0" baseline="0" dirty="0" smtClean="0">
                          <a:ln>
                            <a:noFill/>
                          </a:ln>
                          <a:solidFill>
                            <a:srgbClr val="000000"/>
                          </a:solidFill>
                          <a:effectLst/>
                          <a:latin typeface="Verdana" pitchFamily="34" charset="0"/>
                          <a:ea typeface="MS PGothic" pitchFamily="34" charset="-128"/>
                        </a:rPr>
                        <a:t>obligātās izglītības ieguves nodrošināšanai. </a:t>
                      </a:r>
                    </a:p>
                  </a:txBody>
                  <a:tcPr marT="45725" marB="4572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8D3E0"/>
                    </a:solidFill>
                  </a:tcPr>
                </a:tc>
                <a:tc>
                  <a:txBody>
                    <a:bodyPr/>
                    <a:lstStyle>
                      <a:lvl1pPr marL="179388" indent="-179388" eaLnBrk="0" hangingPunct="0">
                        <a:spcBef>
                          <a:spcPct val="20000"/>
                        </a:spcBef>
                        <a:buFont typeface="Arial" charset="0"/>
                        <a:defRPr sz="2900">
                          <a:solidFill>
                            <a:schemeClr val="tx1"/>
                          </a:solidFill>
                          <a:latin typeface="Times New Roman" pitchFamily="18" charset="0"/>
                          <a:ea typeface="MS PGothic" pitchFamily="34" charset="-128"/>
                        </a:defRPr>
                      </a:lvl1pPr>
                      <a:lvl2pPr eaLnBrk="0" hangingPunct="0">
                        <a:spcBef>
                          <a:spcPct val="20000"/>
                        </a:spcBef>
                        <a:buFont typeface="Arial" charset="0"/>
                        <a:defRPr sz="2500">
                          <a:solidFill>
                            <a:schemeClr val="tx1"/>
                          </a:solidFill>
                          <a:latin typeface="Times New Roman" pitchFamily="18" charset="0"/>
                          <a:ea typeface="MS PGothic" pitchFamily="34" charset="-128"/>
                        </a:defRPr>
                      </a:lvl2pPr>
                      <a:lvl3pPr eaLnBrk="0" hangingPunct="0">
                        <a:spcBef>
                          <a:spcPct val="20000"/>
                        </a:spcBef>
                        <a:buFont typeface="Arial" charset="0"/>
                        <a:defRPr sz="2100">
                          <a:solidFill>
                            <a:schemeClr val="tx1"/>
                          </a:solidFill>
                          <a:latin typeface="Times New Roman" pitchFamily="18" charset="0"/>
                          <a:ea typeface="MS PGothic" pitchFamily="34" charset="-128"/>
                        </a:defRPr>
                      </a:lvl3pPr>
                      <a:lvl4pPr eaLnBrk="0" hangingPunct="0">
                        <a:spcBef>
                          <a:spcPct val="20000"/>
                        </a:spcBef>
                        <a:buFont typeface="Arial" charset="0"/>
                        <a:defRPr sz="1700">
                          <a:solidFill>
                            <a:schemeClr val="tx1"/>
                          </a:solidFill>
                          <a:latin typeface="Times New Roman" pitchFamily="18" charset="0"/>
                          <a:ea typeface="MS PGothic" pitchFamily="34" charset="-128"/>
                        </a:defRPr>
                      </a:lvl4pPr>
                      <a:lvl5pPr eaLnBrk="0" hangingPunct="0">
                        <a:spcBef>
                          <a:spcPct val="20000"/>
                        </a:spcBef>
                        <a:buFont typeface="Arial" charset="0"/>
                        <a:defRPr sz="1700">
                          <a:solidFill>
                            <a:schemeClr val="tx1"/>
                          </a:solidFill>
                          <a:latin typeface="Times New Roman" pitchFamily="18" charset="0"/>
                          <a:ea typeface="MS PGothic" pitchFamily="34" charset="-128"/>
                        </a:defRPr>
                      </a:lvl5pPr>
                      <a:lvl6pPr marL="2335213" indent="-49213" defTabSz="938213" eaLnBrk="0" fontAlgn="base" hangingPunct="0">
                        <a:spcBef>
                          <a:spcPct val="20000"/>
                        </a:spcBef>
                        <a:spcAft>
                          <a:spcPct val="0"/>
                        </a:spcAft>
                        <a:buFont typeface="Arial" charset="0"/>
                        <a:defRPr sz="1700">
                          <a:solidFill>
                            <a:schemeClr val="tx1"/>
                          </a:solidFill>
                          <a:latin typeface="Times New Roman" pitchFamily="18" charset="0"/>
                          <a:ea typeface="MS PGothic" pitchFamily="34" charset="-128"/>
                        </a:defRPr>
                      </a:lvl6pPr>
                      <a:lvl7pPr marL="2792413" indent="-49213" defTabSz="938213" eaLnBrk="0" fontAlgn="base" hangingPunct="0">
                        <a:spcBef>
                          <a:spcPct val="20000"/>
                        </a:spcBef>
                        <a:spcAft>
                          <a:spcPct val="0"/>
                        </a:spcAft>
                        <a:buFont typeface="Arial" charset="0"/>
                        <a:defRPr sz="1700">
                          <a:solidFill>
                            <a:schemeClr val="tx1"/>
                          </a:solidFill>
                          <a:latin typeface="Times New Roman" pitchFamily="18" charset="0"/>
                          <a:ea typeface="MS PGothic" pitchFamily="34" charset="-128"/>
                        </a:defRPr>
                      </a:lvl7pPr>
                      <a:lvl8pPr marL="3249613" indent="-49213" defTabSz="938213" eaLnBrk="0" fontAlgn="base" hangingPunct="0">
                        <a:spcBef>
                          <a:spcPct val="20000"/>
                        </a:spcBef>
                        <a:spcAft>
                          <a:spcPct val="0"/>
                        </a:spcAft>
                        <a:buFont typeface="Arial" charset="0"/>
                        <a:defRPr sz="1700">
                          <a:solidFill>
                            <a:schemeClr val="tx1"/>
                          </a:solidFill>
                          <a:latin typeface="Times New Roman" pitchFamily="18" charset="0"/>
                          <a:ea typeface="MS PGothic" pitchFamily="34" charset="-128"/>
                        </a:defRPr>
                      </a:lvl8pPr>
                      <a:lvl9pPr marL="3706813" indent="-49213" defTabSz="938213" eaLnBrk="0" fontAlgn="base" hangingPunct="0">
                        <a:spcBef>
                          <a:spcPct val="20000"/>
                        </a:spcBef>
                        <a:spcAft>
                          <a:spcPct val="0"/>
                        </a:spcAft>
                        <a:buFont typeface="Arial" charset="0"/>
                        <a:defRPr sz="1700">
                          <a:solidFill>
                            <a:schemeClr val="tx1"/>
                          </a:solidFill>
                          <a:latin typeface="Times New Roman" pitchFamily="18" charset="0"/>
                          <a:ea typeface="MS PGothic" pitchFamily="34" charset="-128"/>
                        </a:defRPr>
                      </a:lvl9pPr>
                    </a:lstStyle>
                    <a:p>
                      <a:pPr marL="179388" marR="0" lvl="0" indent="-179388" algn="l" defTabSz="938213" rtl="0" eaLnBrk="1" fontAlgn="base" latinLnBrk="0" hangingPunct="1">
                        <a:lnSpc>
                          <a:spcPct val="100000"/>
                        </a:lnSpc>
                        <a:spcBef>
                          <a:spcPct val="0"/>
                        </a:spcBef>
                        <a:spcAft>
                          <a:spcPct val="0"/>
                        </a:spcAft>
                        <a:buClrTx/>
                        <a:buSzTx/>
                        <a:buFont typeface="Arial" charset="0"/>
                        <a:buChar char="•"/>
                        <a:tabLst/>
                      </a:pPr>
                      <a:r>
                        <a:rPr kumimoji="0" lang="lv-LV" altLang="lv-LV" sz="1700" b="0" i="0" u="none" strike="noStrike" cap="none" normalizeH="0" baseline="0" dirty="0" err="1" smtClean="0">
                          <a:ln>
                            <a:noFill/>
                          </a:ln>
                          <a:solidFill>
                            <a:srgbClr val="000000"/>
                          </a:solidFill>
                          <a:effectLst/>
                          <a:latin typeface="Verdana" pitchFamily="34" charset="0"/>
                          <a:ea typeface="MS PGothic" pitchFamily="34" charset="-128"/>
                        </a:rPr>
                        <a:t>Pirmssk</a:t>
                      </a:r>
                      <a:r>
                        <a:rPr kumimoji="0" lang="lv-LV" altLang="lv-LV" sz="1700" b="0" i="0" u="none" strike="noStrike" cap="none" normalizeH="0" baseline="0" dirty="0" smtClean="0">
                          <a:ln>
                            <a:noFill/>
                          </a:ln>
                          <a:solidFill>
                            <a:srgbClr val="000000"/>
                          </a:solidFill>
                          <a:effectLst/>
                          <a:latin typeface="Verdana" pitchFamily="34" charset="0"/>
                          <a:ea typeface="MS PGothic" pitchFamily="34" charset="-128"/>
                        </a:rPr>
                        <a:t>., visp. </a:t>
                      </a:r>
                      <a:r>
                        <a:rPr kumimoji="0" lang="lv-LV" altLang="lv-LV" sz="1700" b="0" i="0" u="none" strike="noStrike" cap="none" normalizeH="0" baseline="0" dirty="0" err="1" smtClean="0">
                          <a:ln>
                            <a:noFill/>
                          </a:ln>
                          <a:solidFill>
                            <a:srgbClr val="000000"/>
                          </a:solidFill>
                          <a:effectLst/>
                          <a:latin typeface="Verdana" pitchFamily="34" charset="0"/>
                          <a:ea typeface="MS PGothic" pitchFamily="34" charset="-128"/>
                        </a:rPr>
                        <a:t>izgl</a:t>
                      </a:r>
                      <a:r>
                        <a:rPr kumimoji="0" lang="lv-LV" altLang="lv-LV" sz="1700" b="0" i="0" u="none" strike="noStrike" cap="none" normalizeH="0" baseline="0" dirty="0" smtClean="0">
                          <a:ln>
                            <a:noFill/>
                          </a:ln>
                          <a:solidFill>
                            <a:srgbClr val="000000"/>
                          </a:solidFill>
                          <a:effectLst/>
                          <a:latin typeface="Verdana" pitchFamily="34" charset="0"/>
                          <a:ea typeface="MS PGothic" pitchFamily="34" charset="-128"/>
                        </a:rPr>
                        <a:t>., prof. pamata un vidējās </a:t>
                      </a:r>
                      <a:r>
                        <a:rPr kumimoji="0" lang="lv-LV" altLang="lv-LV" sz="1700" b="0" i="0" u="none" strike="noStrike" cap="none" normalizeH="0" baseline="0" dirty="0" err="1" smtClean="0">
                          <a:ln>
                            <a:noFill/>
                          </a:ln>
                          <a:solidFill>
                            <a:srgbClr val="000000"/>
                          </a:solidFill>
                          <a:effectLst/>
                          <a:latin typeface="Verdana" pitchFamily="34" charset="0"/>
                          <a:ea typeface="MS PGothic" pitchFamily="34" charset="-128"/>
                        </a:rPr>
                        <a:t>izgl</a:t>
                      </a:r>
                      <a:r>
                        <a:rPr kumimoji="0" lang="lv-LV" altLang="lv-LV" sz="1700" b="0" i="0" u="none" strike="noStrike" cap="none" normalizeH="0" baseline="0" dirty="0" smtClean="0">
                          <a:ln>
                            <a:noFill/>
                          </a:ln>
                          <a:solidFill>
                            <a:srgbClr val="000000"/>
                          </a:solidFill>
                          <a:effectLst/>
                          <a:latin typeface="Verdana" pitchFamily="34" charset="0"/>
                          <a:ea typeface="MS PGothic" pitchFamily="34" charset="-128"/>
                        </a:rPr>
                        <a:t>. </a:t>
                      </a:r>
                      <a:r>
                        <a:rPr kumimoji="0" lang="lv-LV" altLang="lv-LV" sz="1700" b="0" i="0" u="none" strike="noStrike" cap="none" normalizeH="0" baseline="0" dirty="0" err="1" smtClean="0">
                          <a:ln>
                            <a:noFill/>
                          </a:ln>
                          <a:solidFill>
                            <a:srgbClr val="000000"/>
                          </a:solidFill>
                          <a:effectLst/>
                          <a:latin typeface="Verdana" pitchFamily="34" charset="0"/>
                          <a:ea typeface="MS PGothic" pitchFamily="34" charset="-128"/>
                        </a:rPr>
                        <a:t>progr</a:t>
                      </a:r>
                      <a:r>
                        <a:rPr kumimoji="0" lang="lv-LV" altLang="lv-LV" sz="1700" b="0" i="0" u="none" strike="noStrike" cap="none" normalizeH="0" baseline="0" dirty="0" smtClean="0">
                          <a:ln>
                            <a:noFill/>
                          </a:ln>
                          <a:solidFill>
                            <a:srgbClr val="000000"/>
                          </a:solidFill>
                          <a:effectLst/>
                          <a:latin typeface="Verdana" pitchFamily="34" charset="0"/>
                          <a:ea typeface="MS PGothic" pitchFamily="34" charset="-128"/>
                        </a:rPr>
                        <a:t>. (arī pilngadīgie, tālmācība);</a:t>
                      </a:r>
                    </a:p>
                    <a:p>
                      <a:pPr marL="179388" marR="0" lvl="0" indent="-179388" algn="l" defTabSz="938213" rtl="0" eaLnBrk="1" fontAlgn="base" latinLnBrk="0" hangingPunct="1">
                        <a:lnSpc>
                          <a:spcPct val="100000"/>
                        </a:lnSpc>
                        <a:spcBef>
                          <a:spcPct val="0"/>
                        </a:spcBef>
                        <a:spcAft>
                          <a:spcPct val="0"/>
                        </a:spcAft>
                        <a:buClrTx/>
                        <a:buSzTx/>
                        <a:buFont typeface="Arial" charset="0"/>
                        <a:buChar char="•"/>
                        <a:tabLst/>
                      </a:pPr>
                      <a:r>
                        <a:rPr kumimoji="0" lang="lv-LV" altLang="lv-LV" sz="1700" b="0" i="0" u="none" strike="noStrike" cap="none" normalizeH="0" baseline="0" dirty="0" smtClean="0">
                          <a:ln>
                            <a:noFill/>
                          </a:ln>
                          <a:solidFill>
                            <a:srgbClr val="000000"/>
                          </a:solidFill>
                          <a:effectLst/>
                          <a:latin typeface="Verdana" pitchFamily="34" charset="0"/>
                          <a:ea typeface="MS PGothic" pitchFamily="34" charset="-128"/>
                        </a:rPr>
                        <a:t>Neattaisnoti kavētas vairāk nekā 3 mācību dienas </a:t>
                      </a:r>
                      <a:r>
                        <a:rPr kumimoji="0" lang="lv-LV" altLang="lv-LV" sz="1700" b="0" i="0" u="none" strike="noStrike" cap="none" normalizeH="0" baseline="0" dirty="0" err="1" smtClean="0">
                          <a:ln>
                            <a:noFill/>
                          </a:ln>
                          <a:solidFill>
                            <a:srgbClr val="000000"/>
                          </a:solidFill>
                          <a:effectLst/>
                          <a:latin typeface="Verdana" pitchFamily="34" charset="0"/>
                          <a:ea typeface="MS PGothic" pitchFamily="34" charset="-128"/>
                        </a:rPr>
                        <a:t>pirmssk</a:t>
                      </a:r>
                      <a:r>
                        <a:rPr kumimoji="0" lang="lv-LV" altLang="lv-LV" sz="1700" b="0" i="0" u="none" strike="noStrike" cap="none" normalizeH="0" baseline="0" dirty="0" smtClean="0">
                          <a:ln>
                            <a:noFill/>
                          </a:ln>
                          <a:solidFill>
                            <a:srgbClr val="000000"/>
                          </a:solidFill>
                          <a:effectLst/>
                          <a:latin typeface="Verdana" pitchFamily="34" charset="0"/>
                          <a:ea typeface="MS PGothic" pitchFamily="34" charset="-128"/>
                        </a:rPr>
                        <a:t>., vairāk nekā 20 mācību stundas visp. </a:t>
                      </a:r>
                      <a:r>
                        <a:rPr kumimoji="0" lang="lv-LV" altLang="lv-LV" sz="1700" b="0" i="0" u="none" strike="noStrike" cap="none" normalizeH="0" baseline="0" dirty="0" err="1" smtClean="0">
                          <a:ln>
                            <a:noFill/>
                          </a:ln>
                          <a:solidFill>
                            <a:srgbClr val="000000"/>
                          </a:solidFill>
                          <a:effectLst/>
                          <a:latin typeface="Verdana" pitchFamily="34" charset="0"/>
                          <a:ea typeface="MS PGothic" pitchFamily="34" charset="-128"/>
                        </a:rPr>
                        <a:t>izg</a:t>
                      </a:r>
                      <a:r>
                        <a:rPr kumimoji="0" lang="lv-LV" altLang="lv-LV" sz="1700" b="0" i="0" u="none" strike="noStrike" cap="none" normalizeH="0" baseline="0" dirty="0" smtClean="0">
                          <a:ln>
                            <a:noFill/>
                          </a:ln>
                          <a:solidFill>
                            <a:srgbClr val="000000"/>
                          </a:solidFill>
                          <a:effectLst/>
                          <a:latin typeface="Verdana" pitchFamily="34" charset="0"/>
                          <a:ea typeface="MS PGothic" pitchFamily="34" charset="-128"/>
                        </a:rPr>
                        <a:t>. un prof. </a:t>
                      </a:r>
                      <a:r>
                        <a:rPr kumimoji="0" lang="lv-LV" altLang="lv-LV" sz="1700" b="0" i="0" u="none" strike="noStrike" cap="none" normalizeH="0" baseline="0" dirty="0" err="1" smtClean="0">
                          <a:ln>
                            <a:noFill/>
                          </a:ln>
                          <a:solidFill>
                            <a:srgbClr val="000000"/>
                          </a:solidFill>
                          <a:effectLst/>
                          <a:latin typeface="Verdana" pitchFamily="34" charset="0"/>
                          <a:ea typeface="MS PGothic" pitchFamily="34" charset="-128"/>
                        </a:rPr>
                        <a:t>izg</a:t>
                      </a:r>
                      <a:r>
                        <a:rPr kumimoji="0" lang="lv-LV" altLang="lv-LV" sz="1700" b="0" i="0" u="none" strike="noStrike" cap="none" normalizeH="0" baseline="0" dirty="0" smtClean="0">
                          <a:ln>
                            <a:noFill/>
                          </a:ln>
                          <a:solidFill>
                            <a:srgbClr val="000000"/>
                          </a:solidFill>
                          <a:effectLst/>
                          <a:latin typeface="Verdana" pitchFamily="34" charset="0"/>
                          <a:ea typeface="MS PGothic" pitchFamily="34" charset="-128"/>
                        </a:rPr>
                        <a:t>. </a:t>
                      </a:r>
                      <a:r>
                        <a:rPr kumimoji="0" lang="lv-LV" altLang="lv-LV" sz="1700" b="0" i="0" u="none" strike="noStrike" cap="none" normalizeH="0" baseline="0" dirty="0" err="1" smtClean="0">
                          <a:ln>
                            <a:noFill/>
                          </a:ln>
                          <a:solidFill>
                            <a:srgbClr val="000000"/>
                          </a:solidFill>
                          <a:effectLst/>
                          <a:latin typeface="Verdana" pitchFamily="34" charset="0"/>
                          <a:ea typeface="MS PGothic" pitchFamily="34" charset="-128"/>
                        </a:rPr>
                        <a:t>progr</a:t>
                      </a:r>
                      <a:r>
                        <a:rPr kumimoji="0" lang="lv-LV" altLang="lv-LV" sz="1700" b="0" i="0" u="none" strike="noStrike" cap="none" normalizeH="0" baseline="0" dirty="0" smtClean="0">
                          <a:ln>
                            <a:noFill/>
                          </a:ln>
                          <a:solidFill>
                            <a:srgbClr val="000000"/>
                          </a:solidFill>
                          <a:effectLst/>
                          <a:latin typeface="Verdana" pitchFamily="34" charset="0"/>
                          <a:ea typeface="MS PGothic" pitchFamily="34" charset="-128"/>
                        </a:rPr>
                        <a:t>.;</a:t>
                      </a:r>
                    </a:p>
                    <a:p>
                      <a:pPr marL="179388" marR="0" lvl="0" indent="-179388" algn="l" defTabSz="938213" rtl="0" eaLnBrk="1" fontAlgn="base" latinLnBrk="0" hangingPunct="1">
                        <a:lnSpc>
                          <a:spcPct val="100000"/>
                        </a:lnSpc>
                        <a:spcBef>
                          <a:spcPct val="0"/>
                        </a:spcBef>
                        <a:spcAft>
                          <a:spcPct val="0"/>
                        </a:spcAft>
                        <a:buClrTx/>
                        <a:buSzTx/>
                        <a:buFont typeface="Arial" charset="0"/>
                        <a:buChar char="•"/>
                        <a:tabLst/>
                      </a:pPr>
                      <a:endParaRPr kumimoji="0" lang="lv-LV" altLang="lv-LV" sz="800" b="0" i="0" u="none" strike="noStrike" cap="none" normalizeH="0" baseline="0" dirty="0" smtClean="0">
                        <a:ln>
                          <a:noFill/>
                        </a:ln>
                        <a:solidFill>
                          <a:srgbClr val="000000"/>
                        </a:solidFill>
                        <a:effectLst/>
                        <a:latin typeface="Verdana" pitchFamily="34" charset="0"/>
                        <a:ea typeface="MS PGothic" pitchFamily="34" charset="-128"/>
                      </a:endParaRPr>
                    </a:p>
                    <a:p>
                      <a:pPr marL="179388" marR="0" lvl="0" indent="-179388" algn="l" defTabSz="938213" rtl="0" eaLnBrk="1" fontAlgn="base" latinLnBrk="0" hangingPunct="1">
                        <a:lnSpc>
                          <a:spcPct val="100000"/>
                        </a:lnSpc>
                        <a:spcBef>
                          <a:spcPct val="0"/>
                        </a:spcBef>
                        <a:spcAft>
                          <a:spcPct val="0"/>
                        </a:spcAft>
                        <a:buClrTx/>
                        <a:buSzTx/>
                        <a:buFont typeface="Arial" charset="0"/>
                        <a:buChar char="•"/>
                        <a:tabLst/>
                      </a:pPr>
                      <a:r>
                        <a:rPr kumimoji="0" lang="lv-LV" altLang="lv-LV" sz="1700" b="0" i="0" u="none" strike="noStrike" cap="none" normalizeH="0" baseline="0" dirty="0" smtClean="0">
                          <a:ln>
                            <a:noFill/>
                          </a:ln>
                          <a:solidFill>
                            <a:srgbClr val="000000"/>
                          </a:solidFill>
                          <a:effectLst/>
                          <a:latin typeface="Verdana" pitchFamily="34" charset="0"/>
                          <a:ea typeface="MS PGothic" pitchFamily="34" charset="-128"/>
                        </a:rPr>
                        <a:t>MK 01.02.2011. noteikumi Nr.89 „Kārtība, kādā izglītības iestāde informē izglītojamo vecākus, pašvaldības vai valsts iestādes, ja izglītojamais bez attaisnojoša iemesla neapmeklē izglītības iestādi”;</a:t>
                      </a:r>
                    </a:p>
                    <a:p>
                      <a:pPr marL="179388" marR="0" lvl="0" indent="-179388" algn="l" defTabSz="938213" rtl="0" eaLnBrk="1" fontAlgn="base" latinLnBrk="0" hangingPunct="1">
                        <a:lnSpc>
                          <a:spcPct val="100000"/>
                        </a:lnSpc>
                        <a:spcBef>
                          <a:spcPct val="0"/>
                        </a:spcBef>
                        <a:spcAft>
                          <a:spcPct val="0"/>
                        </a:spcAft>
                        <a:buClrTx/>
                        <a:buSzTx/>
                        <a:buFont typeface="Arial" charset="0"/>
                        <a:buChar char="•"/>
                        <a:tabLst/>
                      </a:pPr>
                      <a:endParaRPr kumimoji="0" lang="lv-LV" altLang="lv-LV" sz="800" b="0" i="0" u="none" strike="noStrike" cap="none" normalizeH="0" baseline="0" dirty="0" smtClean="0">
                        <a:ln>
                          <a:noFill/>
                        </a:ln>
                        <a:solidFill>
                          <a:srgbClr val="000000"/>
                        </a:solidFill>
                        <a:effectLst/>
                        <a:latin typeface="Verdana" pitchFamily="34" charset="0"/>
                        <a:ea typeface="MS PGothic" pitchFamily="34" charset="-128"/>
                      </a:endParaRPr>
                    </a:p>
                    <a:p>
                      <a:pPr marL="179388" marR="0" lvl="0" indent="-179388" algn="l" defTabSz="938213" rtl="0" eaLnBrk="1" fontAlgn="base" latinLnBrk="0" hangingPunct="1">
                        <a:lnSpc>
                          <a:spcPct val="100000"/>
                        </a:lnSpc>
                        <a:spcBef>
                          <a:spcPct val="0"/>
                        </a:spcBef>
                        <a:spcAft>
                          <a:spcPct val="0"/>
                        </a:spcAft>
                        <a:buClrTx/>
                        <a:buSzTx/>
                        <a:buFont typeface="Arial" charset="0"/>
                        <a:buChar char="•"/>
                        <a:tabLst/>
                      </a:pPr>
                      <a:r>
                        <a:rPr kumimoji="0" lang="lv-LV" altLang="lv-LV" sz="1700" b="0" i="0" u="none" strike="noStrike" cap="none" normalizeH="0" baseline="0" dirty="0" smtClean="0">
                          <a:ln>
                            <a:noFill/>
                          </a:ln>
                          <a:solidFill>
                            <a:srgbClr val="000000"/>
                          </a:solidFill>
                          <a:effectLst/>
                          <a:latin typeface="Verdana" pitchFamily="34" charset="0"/>
                          <a:ea typeface="MS PGothic" pitchFamily="34" charset="-128"/>
                        </a:rPr>
                        <a:t>Izglītības iestāde ievada VIIS informāciju par kavētām stundām, iemesliem, veiktām darbībām;</a:t>
                      </a:r>
                    </a:p>
                    <a:p>
                      <a:pPr marL="179388" marR="0" lvl="0" indent="-179388" algn="l" defTabSz="938213" rtl="0" eaLnBrk="1" fontAlgn="base" latinLnBrk="0" hangingPunct="1">
                        <a:lnSpc>
                          <a:spcPct val="100000"/>
                        </a:lnSpc>
                        <a:spcBef>
                          <a:spcPct val="0"/>
                        </a:spcBef>
                        <a:spcAft>
                          <a:spcPct val="0"/>
                        </a:spcAft>
                        <a:buClrTx/>
                        <a:buSzTx/>
                        <a:buFont typeface="Arial" charset="0"/>
                        <a:buChar char="•"/>
                        <a:tabLst/>
                      </a:pPr>
                      <a:r>
                        <a:rPr kumimoji="0" lang="lv-LV" altLang="lv-LV" sz="1700" b="0" i="0" u="none" strike="noStrike" cap="none" normalizeH="0" baseline="0" dirty="0" smtClean="0">
                          <a:ln>
                            <a:noFill/>
                          </a:ln>
                          <a:solidFill>
                            <a:srgbClr val="000000"/>
                          </a:solidFill>
                          <a:effectLst/>
                          <a:latin typeface="Verdana" pitchFamily="34" charset="0"/>
                          <a:ea typeface="MS PGothic" pitchFamily="34" charset="-128"/>
                        </a:rPr>
                        <a:t>Pašvaldība īsteno </a:t>
                      </a:r>
                      <a:r>
                        <a:rPr kumimoji="0" lang="lv-LV" altLang="lv-LV" sz="1700" b="1" i="0" u="none" strike="noStrike" cap="none" normalizeH="0" baseline="0" dirty="0" smtClean="0">
                          <a:ln>
                            <a:noFill/>
                          </a:ln>
                          <a:solidFill>
                            <a:srgbClr val="000000"/>
                          </a:solidFill>
                          <a:effectLst/>
                          <a:latin typeface="Verdana" pitchFamily="34" charset="0"/>
                          <a:ea typeface="MS PGothic" pitchFamily="34" charset="-128"/>
                        </a:rPr>
                        <a:t>starpinstitūciju sadarbību</a:t>
                      </a:r>
                      <a:r>
                        <a:rPr kumimoji="0" lang="lv-LV" altLang="lv-LV" sz="1700" b="0" i="0" u="none" strike="noStrike" cap="none" normalizeH="0" baseline="0" dirty="0" smtClean="0">
                          <a:ln>
                            <a:noFill/>
                          </a:ln>
                          <a:solidFill>
                            <a:srgbClr val="000000"/>
                          </a:solidFill>
                          <a:effectLst/>
                          <a:latin typeface="Verdana" pitchFamily="34" charset="0"/>
                          <a:ea typeface="MS PGothic" pitchFamily="34" charset="-128"/>
                        </a:rPr>
                        <a:t>, lai novērstu ilgstošus kavējumus.</a:t>
                      </a:r>
                    </a:p>
                  </a:txBody>
                  <a:tcPr marT="45725" marB="4572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8D3E0"/>
                    </a:solidFill>
                  </a:tcPr>
                </a:tc>
              </a:tr>
            </a:tbl>
          </a:graphicData>
        </a:graphic>
      </p:graphicFrame>
      <p:sp>
        <p:nvSpPr>
          <p:cNvPr id="25614" name="Slide Number Placeholder 2"/>
          <p:cNvSpPr>
            <a:spLocks noGrp="1"/>
          </p:cNvSpPr>
          <p:nvPr>
            <p:ph type="sldNum" sz="quarter" idx="12"/>
          </p:nvPr>
        </p:nvSpPr>
        <p:spPr bwMode="auto">
          <a:xfrm>
            <a:off x="8312150" y="6459538"/>
            <a:ext cx="374650" cy="2619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2B7E6472-00C3-4586-9A47-24B95F2EB8C8}" type="slidenum">
              <a:rPr lang="lv-LV" altLang="lv-LV" smtClean="0"/>
              <a:pPr/>
              <a:t>2</a:t>
            </a:fld>
            <a:endParaRPr lang="lv-LV" altLang="lv-LV" smtClean="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8"/>
          <p:cNvSpPr>
            <a:spLocks noGrp="1"/>
          </p:cNvSpPr>
          <p:nvPr>
            <p:ph type="title"/>
          </p:nvPr>
        </p:nvSpPr>
        <p:spPr>
          <a:xfrm>
            <a:off x="209550" y="166256"/>
            <a:ext cx="8762999" cy="748144"/>
          </a:xfrm>
        </p:spPr>
        <p:txBody>
          <a:bodyPr/>
          <a:lstStyle/>
          <a:p>
            <a:pPr eaLnBrk="1" hangingPunct="1"/>
            <a:r>
              <a:rPr lang="lv-LV" altLang="lv-LV" sz="2800" b="1" dirty="0" smtClean="0">
                <a:latin typeface="Verdana" pitchFamily="34" charset="0"/>
                <a:ea typeface="Verdana" pitchFamily="34" charset="0"/>
                <a:cs typeface="Verdana" pitchFamily="34" charset="0"/>
              </a:rPr>
              <a:t/>
            </a:r>
            <a:br>
              <a:rPr lang="lv-LV" altLang="lv-LV" sz="2800" b="1" dirty="0" smtClean="0">
                <a:latin typeface="Verdana" pitchFamily="34" charset="0"/>
                <a:ea typeface="Verdana" pitchFamily="34" charset="0"/>
                <a:cs typeface="Verdana" pitchFamily="34" charset="0"/>
              </a:rPr>
            </a:br>
            <a:r>
              <a:rPr lang="lv-LV" altLang="lv-LV" sz="2600" b="1" dirty="0" smtClean="0">
                <a:latin typeface="Verdana" pitchFamily="34" charset="0"/>
                <a:ea typeface="Verdana" pitchFamily="34" charset="0"/>
                <a:cs typeface="Verdana" pitchFamily="34" charset="0"/>
              </a:rPr>
              <a:t>Izglītības iestādē nereģistrēti bērni (5 – 18g.)</a:t>
            </a:r>
            <a:r>
              <a:rPr lang="lv-LV" altLang="lv-LV" sz="2800" b="1" dirty="0">
                <a:latin typeface="Verdana" pitchFamily="34" charset="0"/>
                <a:ea typeface="Verdana" pitchFamily="34" charset="0"/>
                <a:cs typeface="Verdana" pitchFamily="34" charset="0"/>
              </a:rPr>
              <a:t/>
            </a:r>
            <a:br>
              <a:rPr lang="lv-LV" altLang="lv-LV" sz="2800" b="1" dirty="0">
                <a:latin typeface="Verdana" pitchFamily="34" charset="0"/>
                <a:ea typeface="Verdana" pitchFamily="34" charset="0"/>
                <a:cs typeface="Verdana" pitchFamily="34" charset="0"/>
              </a:rPr>
            </a:br>
            <a:r>
              <a:rPr lang="lv-LV" altLang="lv-LV" sz="2400" b="1" dirty="0" smtClean="0">
                <a:latin typeface="Verdana" pitchFamily="34" charset="0"/>
                <a:ea typeface="Verdana" pitchFamily="34" charset="0"/>
                <a:cs typeface="Verdana" pitchFamily="34" charset="0"/>
              </a:rPr>
              <a:t>2016.gada decembris</a:t>
            </a:r>
            <a:r>
              <a:rPr lang="lv-LV" altLang="lv-LV" sz="2800" b="1" dirty="0" smtClean="0">
                <a:latin typeface="Verdana" pitchFamily="34" charset="0"/>
                <a:ea typeface="Verdana" pitchFamily="34" charset="0"/>
                <a:cs typeface="Verdana" pitchFamily="34" charset="0"/>
              </a:rPr>
              <a:t/>
            </a:r>
            <a:br>
              <a:rPr lang="lv-LV" altLang="lv-LV" sz="2800" b="1" dirty="0" smtClean="0">
                <a:latin typeface="Verdana" pitchFamily="34" charset="0"/>
                <a:ea typeface="Verdana" pitchFamily="34" charset="0"/>
                <a:cs typeface="Verdana" pitchFamily="34" charset="0"/>
              </a:rPr>
            </a:br>
            <a:endParaRPr lang="lv-LV" altLang="lv-LV" sz="2800" b="1" dirty="0" smtClean="0">
              <a:solidFill>
                <a:srgbClr val="FF0000"/>
              </a:solidFill>
              <a:latin typeface="Verdana" pitchFamily="34" charset="0"/>
              <a:ea typeface="Verdana" pitchFamily="34" charset="0"/>
              <a:cs typeface="Verdana" pitchFamily="34" charset="0"/>
            </a:endParaRPr>
          </a:p>
        </p:txBody>
      </p:sp>
      <p:graphicFrame>
        <p:nvGraphicFramePr>
          <p:cNvPr id="3" name="Table 2"/>
          <p:cNvGraphicFramePr>
            <a:graphicFrameLocks noGrp="1"/>
          </p:cNvGraphicFramePr>
          <p:nvPr>
            <p:extLst>
              <p:ext uri="{D42A27DB-BD31-4B8C-83A1-F6EECF244321}">
                <p14:modId xmlns:p14="http://schemas.microsoft.com/office/powerpoint/2010/main" val="2657070324"/>
              </p:ext>
            </p:extLst>
          </p:nvPr>
        </p:nvGraphicFramePr>
        <p:xfrm>
          <a:off x="345208" y="1224094"/>
          <a:ext cx="8341592" cy="5361583"/>
        </p:xfrm>
        <a:graphic>
          <a:graphicData uri="http://schemas.openxmlformats.org/drawingml/2006/table">
            <a:tbl>
              <a:tblPr/>
              <a:tblGrid>
                <a:gridCol w="6745644"/>
                <a:gridCol w="1595948"/>
              </a:tblGrid>
              <a:tr h="519974">
                <a:tc>
                  <a:txBody>
                    <a:bodyPr/>
                    <a:lstStyle>
                      <a:lvl1pPr eaLnBrk="0" hangingPunct="0">
                        <a:spcBef>
                          <a:spcPct val="20000"/>
                        </a:spcBef>
                        <a:buFont typeface="Arial" charset="0"/>
                        <a:defRPr sz="2800">
                          <a:solidFill>
                            <a:schemeClr val="tx1"/>
                          </a:solidFill>
                          <a:latin typeface="Calibri" pitchFamily="34" charset="0"/>
                        </a:defRPr>
                      </a:lvl1pPr>
                      <a:lvl2pPr marL="457200" eaLnBrk="0" hangingPunct="0">
                        <a:spcBef>
                          <a:spcPct val="20000"/>
                        </a:spcBef>
                        <a:buFont typeface="Arial" charset="0"/>
                        <a:defRPr sz="2400">
                          <a:solidFill>
                            <a:schemeClr val="tx1"/>
                          </a:solidFill>
                          <a:latin typeface="Calibri" pitchFamily="34" charset="0"/>
                        </a:defRPr>
                      </a:lvl2pPr>
                      <a:lvl3pPr marL="914400" eaLnBrk="0" hangingPunct="0">
                        <a:spcBef>
                          <a:spcPct val="20000"/>
                        </a:spcBef>
                        <a:buFont typeface="Arial" charset="0"/>
                        <a:defRPr sz="2000">
                          <a:solidFill>
                            <a:schemeClr val="tx1"/>
                          </a:solidFill>
                          <a:latin typeface="Calibri" pitchFamily="34" charset="0"/>
                        </a:defRPr>
                      </a:lvl3pPr>
                      <a:lvl4pPr marL="1371600" eaLnBrk="0" hangingPunct="0">
                        <a:spcBef>
                          <a:spcPct val="20000"/>
                        </a:spcBef>
                        <a:buFont typeface="Arial" charset="0"/>
                        <a:defRPr>
                          <a:solidFill>
                            <a:schemeClr val="tx1"/>
                          </a:solidFill>
                          <a:latin typeface="Calibri" pitchFamily="34" charset="0"/>
                        </a:defRPr>
                      </a:lvl4pPr>
                      <a:lvl5pPr marL="1828800" eaLnBrk="0" hangingPunct="0">
                        <a:spcBef>
                          <a:spcPct val="20000"/>
                        </a:spcBef>
                        <a:buFont typeface="Arial" charset="0"/>
                        <a:defRPr>
                          <a:solidFill>
                            <a:schemeClr val="tx1"/>
                          </a:solidFill>
                          <a:latin typeface="Calibri" pitchFamily="34" charset="0"/>
                        </a:defRPr>
                      </a:lvl5pPr>
                      <a:lvl6pPr indent="-49213" eaLnBrk="0" fontAlgn="base" hangingPunct="0">
                        <a:spcBef>
                          <a:spcPct val="20000"/>
                        </a:spcBef>
                        <a:spcAft>
                          <a:spcPct val="0"/>
                        </a:spcAft>
                        <a:buFont typeface="Arial" charset="0"/>
                        <a:defRPr>
                          <a:solidFill>
                            <a:schemeClr val="tx1"/>
                          </a:solidFill>
                          <a:latin typeface="Calibri" pitchFamily="34" charset="0"/>
                        </a:defRPr>
                      </a:lvl6pPr>
                      <a:lvl7pPr indent="-49213" eaLnBrk="0" fontAlgn="base" hangingPunct="0">
                        <a:spcBef>
                          <a:spcPct val="20000"/>
                        </a:spcBef>
                        <a:spcAft>
                          <a:spcPct val="0"/>
                        </a:spcAft>
                        <a:buFont typeface="Arial" charset="0"/>
                        <a:defRPr>
                          <a:solidFill>
                            <a:schemeClr val="tx1"/>
                          </a:solidFill>
                          <a:latin typeface="Calibri" pitchFamily="34" charset="0"/>
                        </a:defRPr>
                      </a:lvl7pPr>
                      <a:lvl8pPr indent="-49213" eaLnBrk="0" fontAlgn="base" hangingPunct="0">
                        <a:spcBef>
                          <a:spcPct val="20000"/>
                        </a:spcBef>
                        <a:spcAft>
                          <a:spcPct val="0"/>
                        </a:spcAft>
                        <a:buFont typeface="Arial" charset="0"/>
                        <a:defRPr>
                          <a:solidFill>
                            <a:schemeClr val="tx1"/>
                          </a:solidFill>
                          <a:latin typeface="Calibri" pitchFamily="34" charset="0"/>
                        </a:defRPr>
                      </a:lvl8pPr>
                      <a:lvl9pPr indent="-49213" eaLnBrk="0" fontAlgn="base" hangingPunct="0">
                        <a:spcBef>
                          <a:spcPct val="20000"/>
                        </a:spcBef>
                        <a:spcAft>
                          <a:spcPct val="0"/>
                        </a:spcAft>
                        <a:buFont typeface="Arial" charset="0"/>
                        <a:defRPr>
                          <a:solidFill>
                            <a:schemeClr val="tx1"/>
                          </a:solidFill>
                          <a:latin typeface="Calibri"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lv-LV" altLang="lv-LV" sz="2200" b="1" i="0" u="none" strike="noStrike" cap="none" normalizeH="0" baseline="0" dirty="0" smtClean="0">
                          <a:ln>
                            <a:noFill/>
                          </a:ln>
                          <a:solidFill>
                            <a:schemeClr val="bg1"/>
                          </a:solidFill>
                          <a:effectLst/>
                          <a:latin typeface="Verdana" pitchFamily="34" charset="0"/>
                          <a:ea typeface="MS PGothic" pitchFamily="34" charset="-128"/>
                        </a:rPr>
                        <a:t>Statuss (pašvaldību sniegtā informācija)</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lv-LV" altLang="lv-LV" sz="2200" b="1" i="0" u="none" strike="noStrike" cap="none" normalizeH="0" baseline="0" dirty="0" smtClean="0">
                        <a:ln>
                          <a:noFill/>
                        </a:ln>
                        <a:solidFill>
                          <a:schemeClr val="bg1"/>
                        </a:solidFill>
                        <a:effectLst/>
                        <a:latin typeface="Verdana" pitchFamily="34" charset="0"/>
                        <a:ea typeface="MS PGothic" pitchFamily="34" charset="-128"/>
                      </a:endParaRPr>
                    </a:p>
                  </a:txBody>
                  <a:tcPr marL="68580" marR="6858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8368A4"/>
                    </a:solidFill>
                  </a:tcPr>
                </a:tc>
                <a:tc>
                  <a:txBody>
                    <a:bodyPr/>
                    <a:lstStyle>
                      <a:lvl1pPr eaLnBrk="0" hangingPunct="0">
                        <a:spcBef>
                          <a:spcPct val="20000"/>
                        </a:spcBef>
                        <a:buFont typeface="Arial" charset="0"/>
                        <a:defRPr sz="2800">
                          <a:solidFill>
                            <a:schemeClr val="tx1"/>
                          </a:solidFill>
                          <a:latin typeface="Calibri" pitchFamily="34" charset="0"/>
                        </a:defRPr>
                      </a:lvl1pPr>
                      <a:lvl2pPr marL="457200" eaLnBrk="0" hangingPunct="0">
                        <a:spcBef>
                          <a:spcPct val="20000"/>
                        </a:spcBef>
                        <a:buFont typeface="Arial" charset="0"/>
                        <a:defRPr sz="2400">
                          <a:solidFill>
                            <a:schemeClr val="tx1"/>
                          </a:solidFill>
                          <a:latin typeface="Calibri" pitchFamily="34" charset="0"/>
                        </a:defRPr>
                      </a:lvl2pPr>
                      <a:lvl3pPr marL="914400" eaLnBrk="0" hangingPunct="0">
                        <a:spcBef>
                          <a:spcPct val="20000"/>
                        </a:spcBef>
                        <a:buFont typeface="Arial" charset="0"/>
                        <a:defRPr sz="2000">
                          <a:solidFill>
                            <a:schemeClr val="tx1"/>
                          </a:solidFill>
                          <a:latin typeface="Calibri" pitchFamily="34" charset="0"/>
                        </a:defRPr>
                      </a:lvl3pPr>
                      <a:lvl4pPr marL="1371600" eaLnBrk="0" hangingPunct="0">
                        <a:spcBef>
                          <a:spcPct val="20000"/>
                        </a:spcBef>
                        <a:buFont typeface="Arial" charset="0"/>
                        <a:defRPr>
                          <a:solidFill>
                            <a:schemeClr val="tx1"/>
                          </a:solidFill>
                          <a:latin typeface="Calibri" pitchFamily="34" charset="0"/>
                        </a:defRPr>
                      </a:lvl4pPr>
                      <a:lvl5pPr marL="1828800" eaLnBrk="0" hangingPunct="0">
                        <a:spcBef>
                          <a:spcPct val="20000"/>
                        </a:spcBef>
                        <a:buFont typeface="Arial" charset="0"/>
                        <a:defRPr>
                          <a:solidFill>
                            <a:schemeClr val="tx1"/>
                          </a:solidFill>
                          <a:latin typeface="Calibri" pitchFamily="34" charset="0"/>
                        </a:defRPr>
                      </a:lvl5pPr>
                      <a:lvl6pPr indent="-49213" eaLnBrk="0" fontAlgn="base" hangingPunct="0">
                        <a:spcBef>
                          <a:spcPct val="20000"/>
                        </a:spcBef>
                        <a:spcAft>
                          <a:spcPct val="0"/>
                        </a:spcAft>
                        <a:buFont typeface="Arial" charset="0"/>
                        <a:defRPr>
                          <a:solidFill>
                            <a:schemeClr val="tx1"/>
                          </a:solidFill>
                          <a:latin typeface="Calibri" pitchFamily="34" charset="0"/>
                        </a:defRPr>
                      </a:lvl6pPr>
                      <a:lvl7pPr indent="-49213" eaLnBrk="0" fontAlgn="base" hangingPunct="0">
                        <a:spcBef>
                          <a:spcPct val="20000"/>
                        </a:spcBef>
                        <a:spcAft>
                          <a:spcPct val="0"/>
                        </a:spcAft>
                        <a:buFont typeface="Arial" charset="0"/>
                        <a:defRPr>
                          <a:solidFill>
                            <a:schemeClr val="tx1"/>
                          </a:solidFill>
                          <a:latin typeface="Calibri" pitchFamily="34" charset="0"/>
                        </a:defRPr>
                      </a:lvl7pPr>
                      <a:lvl8pPr indent="-49213" eaLnBrk="0" fontAlgn="base" hangingPunct="0">
                        <a:spcBef>
                          <a:spcPct val="20000"/>
                        </a:spcBef>
                        <a:spcAft>
                          <a:spcPct val="0"/>
                        </a:spcAft>
                        <a:buFont typeface="Arial" charset="0"/>
                        <a:defRPr>
                          <a:solidFill>
                            <a:schemeClr val="tx1"/>
                          </a:solidFill>
                          <a:latin typeface="Calibri" pitchFamily="34" charset="0"/>
                        </a:defRPr>
                      </a:lvl8pPr>
                      <a:lvl9pPr indent="-49213" eaLnBrk="0" fontAlgn="base" hangingPunct="0">
                        <a:spcBef>
                          <a:spcPct val="20000"/>
                        </a:spcBef>
                        <a:spcAft>
                          <a:spcPct val="0"/>
                        </a:spcAft>
                        <a:buFont typeface="Arial" charset="0"/>
                        <a:defRPr>
                          <a:solidFill>
                            <a:schemeClr val="tx1"/>
                          </a:solidFill>
                          <a:latin typeface="Calibri"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lv-LV" sz="2200" b="1" i="0" u="none" strike="noStrike" cap="none" normalizeH="0" baseline="0" dirty="0" err="1" smtClean="0">
                          <a:ln>
                            <a:noFill/>
                          </a:ln>
                          <a:solidFill>
                            <a:schemeClr val="bg1"/>
                          </a:solidFill>
                          <a:effectLst/>
                          <a:latin typeface="Verdana" pitchFamily="34" charset="0"/>
                          <a:ea typeface="MS PGothic" pitchFamily="34" charset="-128"/>
                        </a:rPr>
                        <a:t>Skaits</a:t>
                      </a:r>
                      <a:endParaRPr kumimoji="0" lang="lv-LV" altLang="lv-LV" sz="2200" b="1" i="0" u="none" strike="noStrike" cap="none" normalizeH="0" baseline="0" dirty="0" smtClean="0">
                        <a:ln>
                          <a:noFill/>
                        </a:ln>
                        <a:solidFill>
                          <a:schemeClr val="bg1"/>
                        </a:solidFill>
                        <a:effectLst/>
                        <a:latin typeface="Verdana" pitchFamily="34" charset="0"/>
                        <a:ea typeface="MS PGothic" pitchFamily="34" charset="-128"/>
                      </a:endParaRPr>
                    </a:p>
                  </a:txBody>
                  <a:tcPr marL="68580" marR="6858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8368A4"/>
                    </a:solidFill>
                  </a:tcPr>
                </a:tc>
              </a:tr>
              <a:tr h="429116">
                <a:tc>
                  <a:txBody>
                    <a:bodyPr/>
                    <a:lstStyle>
                      <a:lvl1pPr eaLnBrk="0" hangingPunct="0">
                        <a:spcBef>
                          <a:spcPct val="20000"/>
                        </a:spcBef>
                        <a:buFont typeface="Arial" charset="0"/>
                        <a:defRPr sz="2800">
                          <a:solidFill>
                            <a:schemeClr val="tx1"/>
                          </a:solidFill>
                          <a:latin typeface="Calibri" pitchFamily="34" charset="0"/>
                        </a:defRPr>
                      </a:lvl1pPr>
                      <a:lvl2pPr marL="457200" eaLnBrk="0" hangingPunct="0">
                        <a:spcBef>
                          <a:spcPct val="20000"/>
                        </a:spcBef>
                        <a:buFont typeface="Arial" charset="0"/>
                        <a:defRPr sz="2400">
                          <a:solidFill>
                            <a:schemeClr val="tx1"/>
                          </a:solidFill>
                          <a:latin typeface="Calibri" pitchFamily="34" charset="0"/>
                        </a:defRPr>
                      </a:lvl2pPr>
                      <a:lvl3pPr marL="914400" eaLnBrk="0" hangingPunct="0">
                        <a:spcBef>
                          <a:spcPct val="20000"/>
                        </a:spcBef>
                        <a:buFont typeface="Arial" charset="0"/>
                        <a:defRPr sz="2000">
                          <a:solidFill>
                            <a:schemeClr val="tx1"/>
                          </a:solidFill>
                          <a:latin typeface="Calibri" pitchFamily="34" charset="0"/>
                        </a:defRPr>
                      </a:lvl3pPr>
                      <a:lvl4pPr marL="1371600" eaLnBrk="0" hangingPunct="0">
                        <a:spcBef>
                          <a:spcPct val="20000"/>
                        </a:spcBef>
                        <a:buFont typeface="Arial" charset="0"/>
                        <a:defRPr>
                          <a:solidFill>
                            <a:schemeClr val="tx1"/>
                          </a:solidFill>
                          <a:latin typeface="Calibri" pitchFamily="34" charset="0"/>
                        </a:defRPr>
                      </a:lvl4pPr>
                      <a:lvl5pPr marL="1828800" eaLnBrk="0" hangingPunct="0">
                        <a:spcBef>
                          <a:spcPct val="20000"/>
                        </a:spcBef>
                        <a:buFont typeface="Arial" charset="0"/>
                        <a:defRPr>
                          <a:solidFill>
                            <a:schemeClr val="tx1"/>
                          </a:solidFill>
                          <a:latin typeface="Calibri" pitchFamily="34" charset="0"/>
                        </a:defRPr>
                      </a:lvl5pPr>
                      <a:lvl6pPr indent="-49213" eaLnBrk="0" fontAlgn="base" hangingPunct="0">
                        <a:spcBef>
                          <a:spcPct val="20000"/>
                        </a:spcBef>
                        <a:spcAft>
                          <a:spcPct val="0"/>
                        </a:spcAft>
                        <a:buFont typeface="Arial" charset="0"/>
                        <a:defRPr>
                          <a:solidFill>
                            <a:schemeClr val="tx1"/>
                          </a:solidFill>
                          <a:latin typeface="Calibri" pitchFamily="34" charset="0"/>
                        </a:defRPr>
                      </a:lvl6pPr>
                      <a:lvl7pPr indent="-49213" eaLnBrk="0" fontAlgn="base" hangingPunct="0">
                        <a:spcBef>
                          <a:spcPct val="20000"/>
                        </a:spcBef>
                        <a:spcAft>
                          <a:spcPct val="0"/>
                        </a:spcAft>
                        <a:buFont typeface="Arial" charset="0"/>
                        <a:defRPr>
                          <a:solidFill>
                            <a:schemeClr val="tx1"/>
                          </a:solidFill>
                          <a:latin typeface="Calibri" pitchFamily="34" charset="0"/>
                        </a:defRPr>
                      </a:lvl7pPr>
                      <a:lvl8pPr indent="-49213" eaLnBrk="0" fontAlgn="base" hangingPunct="0">
                        <a:spcBef>
                          <a:spcPct val="20000"/>
                        </a:spcBef>
                        <a:spcAft>
                          <a:spcPct val="0"/>
                        </a:spcAft>
                        <a:buFont typeface="Arial" charset="0"/>
                        <a:defRPr>
                          <a:solidFill>
                            <a:schemeClr val="tx1"/>
                          </a:solidFill>
                          <a:latin typeface="Calibri" pitchFamily="34" charset="0"/>
                        </a:defRPr>
                      </a:lvl8pPr>
                      <a:lvl9pPr indent="-49213" eaLnBrk="0" fontAlgn="base" hangingPunct="0">
                        <a:spcBef>
                          <a:spcPct val="20000"/>
                        </a:spcBef>
                        <a:spcAft>
                          <a:spcPct val="0"/>
                        </a:spcAft>
                        <a:buFont typeface="Arial" charset="0"/>
                        <a:defRPr>
                          <a:solidFill>
                            <a:schemeClr val="tx1"/>
                          </a:solidFill>
                          <a:latin typeface="Calibri"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lv-LV" altLang="lv-LV" sz="2000" b="1" i="0" u="none" strike="noStrike" cap="none" normalizeH="0" baseline="0" dirty="0" smtClean="0">
                          <a:ln>
                            <a:noFill/>
                          </a:ln>
                          <a:solidFill>
                            <a:schemeClr val="tx1"/>
                          </a:solidFill>
                          <a:effectLst/>
                          <a:latin typeface="Verdana" pitchFamily="34" charset="0"/>
                          <a:ea typeface="MS PGothic" pitchFamily="34" charset="-128"/>
                        </a:rPr>
                        <a:t>Izbraucis no valsts</a:t>
                      </a:r>
                    </a:p>
                  </a:txBody>
                  <a:tcPr marL="68580" marR="6858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buFont typeface="Arial" charset="0"/>
                        <a:defRPr sz="2800">
                          <a:solidFill>
                            <a:schemeClr val="tx1"/>
                          </a:solidFill>
                          <a:latin typeface="Calibri" pitchFamily="34" charset="0"/>
                        </a:defRPr>
                      </a:lvl1pPr>
                      <a:lvl2pPr marL="457200" eaLnBrk="0" hangingPunct="0">
                        <a:spcBef>
                          <a:spcPct val="20000"/>
                        </a:spcBef>
                        <a:buFont typeface="Arial" charset="0"/>
                        <a:defRPr sz="2400">
                          <a:solidFill>
                            <a:schemeClr val="tx1"/>
                          </a:solidFill>
                          <a:latin typeface="Calibri" pitchFamily="34" charset="0"/>
                        </a:defRPr>
                      </a:lvl2pPr>
                      <a:lvl3pPr marL="914400" eaLnBrk="0" hangingPunct="0">
                        <a:spcBef>
                          <a:spcPct val="20000"/>
                        </a:spcBef>
                        <a:buFont typeface="Arial" charset="0"/>
                        <a:defRPr sz="2000">
                          <a:solidFill>
                            <a:schemeClr val="tx1"/>
                          </a:solidFill>
                          <a:latin typeface="Calibri" pitchFamily="34" charset="0"/>
                        </a:defRPr>
                      </a:lvl3pPr>
                      <a:lvl4pPr marL="1371600" eaLnBrk="0" hangingPunct="0">
                        <a:spcBef>
                          <a:spcPct val="20000"/>
                        </a:spcBef>
                        <a:buFont typeface="Arial" charset="0"/>
                        <a:defRPr>
                          <a:solidFill>
                            <a:schemeClr val="tx1"/>
                          </a:solidFill>
                          <a:latin typeface="Calibri" pitchFamily="34" charset="0"/>
                        </a:defRPr>
                      </a:lvl4pPr>
                      <a:lvl5pPr marL="1828800" eaLnBrk="0" hangingPunct="0">
                        <a:spcBef>
                          <a:spcPct val="20000"/>
                        </a:spcBef>
                        <a:buFont typeface="Arial" charset="0"/>
                        <a:defRPr>
                          <a:solidFill>
                            <a:schemeClr val="tx1"/>
                          </a:solidFill>
                          <a:latin typeface="Calibri" pitchFamily="34" charset="0"/>
                        </a:defRPr>
                      </a:lvl5pPr>
                      <a:lvl6pPr indent="-49213" eaLnBrk="0" fontAlgn="base" hangingPunct="0">
                        <a:spcBef>
                          <a:spcPct val="20000"/>
                        </a:spcBef>
                        <a:spcAft>
                          <a:spcPct val="0"/>
                        </a:spcAft>
                        <a:buFont typeface="Arial" charset="0"/>
                        <a:defRPr>
                          <a:solidFill>
                            <a:schemeClr val="tx1"/>
                          </a:solidFill>
                          <a:latin typeface="Calibri" pitchFamily="34" charset="0"/>
                        </a:defRPr>
                      </a:lvl6pPr>
                      <a:lvl7pPr indent="-49213" eaLnBrk="0" fontAlgn="base" hangingPunct="0">
                        <a:spcBef>
                          <a:spcPct val="20000"/>
                        </a:spcBef>
                        <a:spcAft>
                          <a:spcPct val="0"/>
                        </a:spcAft>
                        <a:buFont typeface="Arial" charset="0"/>
                        <a:defRPr>
                          <a:solidFill>
                            <a:schemeClr val="tx1"/>
                          </a:solidFill>
                          <a:latin typeface="Calibri" pitchFamily="34" charset="0"/>
                        </a:defRPr>
                      </a:lvl7pPr>
                      <a:lvl8pPr indent="-49213" eaLnBrk="0" fontAlgn="base" hangingPunct="0">
                        <a:spcBef>
                          <a:spcPct val="20000"/>
                        </a:spcBef>
                        <a:spcAft>
                          <a:spcPct val="0"/>
                        </a:spcAft>
                        <a:buFont typeface="Arial" charset="0"/>
                        <a:defRPr>
                          <a:solidFill>
                            <a:schemeClr val="tx1"/>
                          </a:solidFill>
                          <a:latin typeface="Calibri" pitchFamily="34" charset="0"/>
                        </a:defRPr>
                      </a:lvl8pPr>
                      <a:lvl9pPr indent="-49213" eaLnBrk="0" fontAlgn="base" hangingPunct="0">
                        <a:spcBef>
                          <a:spcPct val="20000"/>
                        </a:spcBef>
                        <a:spcAft>
                          <a:spcPct val="0"/>
                        </a:spcAft>
                        <a:buFont typeface="Arial" charset="0"/>
                        <a:defRPr>
                          <a:solidFill>
                            <a:schemeClr val="tx1"/>
                          </a:solidFill>
                          <a:latin typeface="Calibri"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lv-LV" sz="2000" b="1" i="0" u="none" strike="noStrike" cap="none" normalizeH="0" baseline="0" smtClean="0">
                          <a:ln>
                            <a:noFill/>
                          </a:ln>
                          <a:solidFill>
                            <a:schemeClr val="tx1"/>
                          </a:solidFill>
                          <a:effectLst/>
                          <a:latin typeface="Verdana" pitchFamily="34" charset="0"/>
                          <a:ea typeface="MS PGothic" pitchFamily="34" charset="-128"/>
                        </a:rPr>
                        <a:t>14764</a:t>
                      </a:r>
                      <a:endParaRPr kumimoji="0" lang="lv-LV" altLang="lv-LV" sz="2000" b="1" i="0" u="none" strike="noStrike" cap="none" normalizeH="0" baseline="0" smtClean="0">
                        <a:ln>
                          <a:noFill/>
                        </a:ln>
                        <a:solidFill>
                          <a:schemeClr val="tx1"/>
                        </a:solidFill>
                        <a:effectLst/>
                        <a:latin typeface="Verdana" pitchFamily="34" charset="0"/>
                        <a:ea typeface="MS PGothic" pitchFamily="34" charset="-128"/>
                      </a:endParaRPr>
                    </a:p>
                  </a:txBody>
                  <a:tcPr marL="68580" marR="6858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03826">
                <a:tc>
                  <a:txBody>
                    <a:bodyPr/>
                    <a:lstStyle>
                      <a:lvl1pPr eaLnBrk="0" hangingPunct="0">
                        <a:spcBef>
                          <a:spcPct val="20000"/>
                        </a:spcBef>
                        <a:buFont typeface="Arial" charset="0"/>
                        <a:defRPr sz="2800">
                          <a:solidFill>
                            <a:schemeClr val="tx1"/>
                          </a:solidFill>
                          <a:latin typeface="Calibri" pitchFamily="34" charset="0"/>
                        </a:defRPr>
                      </a:lvl1pPr>
                      <a:lvl2pPr marL="457200" eaLnBrk="0" hangingPunct="0">
                        <a:spcBef>
                          <a:spcPct val="20000"/>
                        </a:spcBef>
                        <a:buFont typeface="Arial" charset="0"/>
                        <a:defRPr sz="2400">
                          <a:solidFill>
                            <a:schemeClr val="tx1"/>
                          </a:solidFill>
                          <a:latin typeface="Calibri" pitchFamily="34" charset="0"/>
                        </a:defRPr>
                      </a:lvl2pPr>
                      <a:lvl3pPr marL="914400" eaLnBrk="0" hangingPunct="0">
                        <a:spcBef>
                          <a:spcPct val="20000"/>
                        </a:spcBef>
                        <a:buFont typeface="Arial" charset="0"/>
                        <a:defRPr sz="2000">
                          <a:solidFill>
                            <a:schemeClr val="tx1"/>
                          </a:solidFill>
                          <a:latin typeface="Calibri" pitchFamily="34" charset="0"/>
                        </a:defRPr>
                      </a:lvl3pPr>
                      <a:lvl4pPr marL="1371600" eaLnBrk="0" hangingPunct="0">
                        <a:spcBef>
                          <a:spcPct val="20000"/>
                        </a:spcBef>
                        <a:buFont typeface="Arial" charset="0"/>
                        <a:defRPr>
                          <a:solidFill>
                            <a:schemeClr val="tx1"/>
                          </a:solidFill>
                          <a:latin typeface="Calibri" pitchFamily="34" charset="0"/>
                        </a:defRPr>
                      </a:lvl4pPr>
                      <a:lvl5pPr marL="1828800" eaLnBrk="0" hangingPunct="0">
                        <a:spcBef>
                          <a:spcPct val="20000"/>
                        </a:spcBef>
                        <a:buFont typeface="Arial" charset="0"/>
                        <a:defRPr>
                          <a:solidFill>
                            <a:schemeClr val="tx1"/>
                          </a:solidFill>
                          <a:latin typeface="Calibri" pitchFamily="34" charset="0"/>
                        </a:defRPr>
                      </a:lvl5pPr>
                      <a:lvl6pPr indent="-49213" eaLnBrk="0" fontAlgn="base" hangingPunct="0">
                        <a:spcBef>
                          <a:spcPct val="20000"/>
                        </a:spcBef>
                        <a:spcAft>
                          <a:spcPct val="0"/>
                        </a:spcAft>
                        <a:buFont typeface="Arial" charset="0"/>
                        <a:defRPr>
                          <a:solidFill>
                            <a:schemeClr val="tx1"/>
                          </a:solidFill>
                          <a:latin typeface="Calibri" pitchFamily="34" charset="0"/>
                        </a:defRPr>
                      </a:lvl6pPr>
                      <a:lvl7pPr indent="-49213" eaLnBrk="0" fontAlgn="base" hangingPunct="0">
                        <a:spcBef>
                          <a:spcPct val="20000"/>
                        </a:spcBef>
                        <a:spcAft>
                          <a:spcPct val="0"/>
                        </a:spcAft>
                        <a:buFont typeface="Arial" charset="0"/>
                        <a:defRPr>
                          <a:solidFill>
                            <a:schemeClr val="tx1"/>
                          </a:solidFill>
                          <a:latin typeface="Calibri" pitchFamily="34" charset="0"/>
                        </a:defRPr>
                      </a:lvl7pPr>
                      <a:lvl8pPr indent="-49213" eaLnBrk="0" fontAlgn="base" hangingPunct="0">
                        <a:spcBef>
                          <a:spcPct val="20000"/>
                        </a:spcBef>
                        <a:spcAft>
                          <a:spcPct val="0"/>
                        </a:spcAft>
                        <a:buFont typeface="Arial" charset="0"/>
                        <a:defRPr>
                          <a:solidFill>
                            <a:schemeClr val="tx1"/>
                          </a:solidFill>
                          <a:latin typeface="Calibri" pitchFamily="34" charset="0"/>
                        </a:defRPr>
                      </a:lvl8pPr>
                      <a:lvl9pPr indent="-49213" eaLnBrk="0" fontAlgn="base" hangingPunct="0">
                        <a:spcBef>
                          <a:spcPct val="20000"/>
                        </a:spcBef>
                        <a:spcAft>
                          <a:spcPct val="0"/>
                        </a:spcAft>
                        <a:buFont typeface="Arial" charset="0"/>
                        <a:defRPr>
                          <a:solidFill>
                            <a:schemeClr val="tx1"/>
                          </a:solidFill>
                          <a:latin typeface="Calibri"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lv-LV" altLang="lv-LV" sz="2000" b="1" i="0" u="none" strike="noStrike" cap="none" normalizeH="0" baseline="0" dirty="0" smtClean="0">
                          <a:ln>
                            <a:noFill/>
                          </a:ln>
                          <a:solidFill>
                            <a:schemeClr val="tx1"/>
                          </a:solidFill>
                          <a:effectLst/>
                          <a:latin typeface="Verdana" pitchFamily="34" charset="0"/>
                          <a:ea typeface="MS PGothic" pitchFamily="34" charset="-128"/>
                        </a:rPr>
                        <a:t>Uzturēšanās atļauja, citas valsts pilsonis</a:t>
                      </a:r>
                    </a:p>
                  </a:txBody>
                  <a:tcPr marL="68580" marR="6858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buFont typeface="Arial" charset="0"/>
                        <a:defRPr sz="2800">
                          <a:solidFill>
                            <a:schemeClr val="tx1"/>
                          </a:solidFill>
                          <a:latin typeface="Calibri" pitchFamily="34" charset="0"/>
                        </a:defRPr>
                      </a:lvl1pPr>
                      <a:lvl2pPr marL="457200" eaLnBrk="0" hangingPunct="0">
                        <a:spcBef>
                          <a:spcPct val="20000"/>
                        </a:spcBef>
                        <a:buFont typeface="Arial" charset="0"/>
                        <a:defRPr sz="2400">
                          <a:solidFill>
                            <a:schemeClr val="tx1"/>
                          </a:solidFill>
                          <a:latin typeface="Calibri" pitchFamily="34" charset="0"/>
                        </a:defRPr>
                      </a:lvl2pPr>
                      <a:lvl3pPr marL="914400" eaLnBrk="0" hangingPunct="0">
                        <a:spcBef>
                          <a:spcPct val="20000"/>
                        </a:spcBef>
                        <a:buFont typeface="Arial" charset="0"/>
                        <a:defRPr sz="2000">
                          <a:solidFill>
                            <a:schemeClr val="tx1"/>
                          </a:solidFill>
                          <a:latin typeface="Calibri" pitchFamily="34" charset="0"/>
                        </a:defRPr>
                      </a:lvl3pPr>
                      <a:lvl4pPr marL="1371600" eaLnBrk="0" hangingPunct="0">
                        <a:spcBef>
                          <a:spcPct val="20000"/>
                        </a:spcBef>
                        <a:buFont typeface="Arial" charset="0"/>
                        <a:defRPr>
                          <a:solidFill>
                            <a:schemeClr val="tx1"/>
                          </a:solidFill>
                          <a:latin typeface="Calibri" pitchFamily="34" charset="0"/>
                        </a:defRPr>
                      </a:lvl4pPr>
                      <a:lvl5pPr marL="1828800" eaLnBrk="0" hangingPunct="0">
                        <a:spcBef>
                          <a:spcPct val="20000"/>
                        </a:spcBef>
                        <a:buFont typeface="Arial" charset="0"/>
                        <a:defRPr>
                          <a:solidFill>
                            <a:schemeClr val="tx1"/>
                          </a:solidFill>
                          <a:latin typeface="Calibri" pitchFamily="34" charset="0"/>
                        </a:defRPr>
                      </a:lvl5pPr>
                      <a:lvl6pPr indent="-49213" eaLnBrk="0" fontAlgn="base" hangingPunct="0">
                        <a:spcBef>
                          <a:spcPct val="20000"/>
                        </a:spcBef>
                        <a:spcAft>
                          <a:spcPct val="0"/>
                        </a:spcAft>
                        <a:buFont typeface="Arial" charset="0"/>
                        <a:defRPr>
                          <a:solidFill>
                            <a:schemeClr val="tx1"/>
                          </a:solidFill>
                          <a:latin typeface="Calibri" pitchFamily="34" charset="0"/>
                        </a:defRPr>
                      </a:lvl6pPr>
                      <a:lvl7pPr indent="-49213" eaLnBrk="0" fontAlgn="base" hangingPunct="0">
                        <a:spcBef>
                          <a:spcPct val="20000"/>
                        </a:spcBef>
                        <a:spcAft>
                          <a:spcPct val="0"/>
                        </a:spcAft>
                        <a:buFont typeface="Arial" charset="0"/>
                        <a:defRPr>
                          <a:solidFill>
                            <a:schemeClr val="tx1"/>
                          </a:solidFill>
                          <a:latin typeface="Calibri" pitchFamily="34" charset="0"/>
                        </a:defRPr>
                      </a:lvl7pPr>
                      <a:lvl8pPr indent="-49213" eaLnBrk="0" fontAlgn="base" hangingPunct="0">
                        <a:spcBef>
                          <a:spcPct val="20000"/>
                        </a:spcBef>
                        <a:spcAft>
                          <a:spcPct val="0"/>
                        </a:spcAft>
                        <a:buFont typeface="Arial" charset="0"/>
                        <a:defRPr>
                          <a:solidFill>
                            <a:schemeClr val="tx1"/>
                          </a:solidFill>
                          <a:latin typeface="Calibri" pitchFamily="34" charset="0"/>
                        </a:defRPr>
                      </a:lvl8pPr>
                      <a:lvl9pPr indent="-49213" eaLnBrk="0" fontAlgn="base" hangingPunct="0">
                        <a:spcBef>
                          <a:spcPct val="20000"/>
                        </a:spcBef>
                        <a:spcAft>
                          <a:spcPct val="0"/>
                        </a:spcAft>
                        <a:buFont typeface="Arial" charset="0"/>
                        <a:defRPr>
                          <a:solidFill>
                            <a:schemeClr val="tx1"/>
                          </a:solidFill>
                          <a:latin typeface="Calibri"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lv-LV" sz="2000" b="1" i="0" u="none" strike="noStrike" cap="none" normalizeH="0" baseline="0" smtClean="0">
                          <a:ln>
                            <a:noFill/>
                          </a:ln>
                          <a:solidFill>
                            <a:schemeClr val="tx1"/>
                          </a:solidFill>
                          <a:effectLst/>
                          <a:latin typeface="Verdana" pitchFamily="34" charset="0"/>
                          <a:ea typeface="MS PGothic" pitchFamily="34" charset="-128"/>
                        </a:rPr>
                        <a:t>2228</a:t>
                      </a:r>
                      <a:endParaRPr kumimoji="0" lang="lv-LV" altLang="lv-LV" sz="2000" b="1" i="0" u="none" strike="noStrike" cap="none" normalizeH="0" baseline="0" smtClean="0">
                        <a:ln>
                          <a:noFill/>
                        </a:ln>
                        <a:solidFill>
                          <a:schemeClr val="tx1"/>
                        </a:solidFill>
                        <a:effectLst/>
                        <a:latin typeface="Verdana" pitchFamily="34" charset="0"/>
                        <a:ea typeface="MS PGothic" pitchFamily="34" charset="-128"/>
                      </a:endParaRPr>
                    </a:p>
                  </a:txBody>
                  <a:tcPr marL="68580" marR="6858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00446">
                <a:tc>
                  <a:txBody>
                    <a:bodyPr/>
                    <a:lstStyle>
                      <a:lvl1pPr eaLnBrk="0" hangingPunct="0">
                        <a:spcBef>
                          <a:spcPct val="20000"/>
                        </a:spcBef>
                        <a:buFont typeface="Arial" charset="0"/>
                        <a:defRPr sz="2800">
                          <a:solidFill>
                            <a:schemeClr val="tx1"/>
                          </a:solidFill>
                          <a:latin typeface="Calibri" pitchFamily="34" charset="0"/>
                        </a:defRPr>
                      </a:lvl1pPr>
                      <a:lvl2pPr marL="457200" eaLnBrk="0" hangingPunct="0">
                        <a:spcBef>
                          <a:spcPct val="20000"/>
                        </a:spcBef>
                        <a:buFont typeface="Arial" charset="0"/>
                        <a:defRPr sz="2400">
                          <a:solidFill>
                            <a:schemeClr val="tx1"/>
                          </a:solidFill>
                          <a:latin typeface="Calibri" pitchFamily="34" charset="0"/>
                        </a:defRPr>
                      </a:lvl2pPr>
                      <a:lvl3pPr marL="914400" eaLnBrk="0" hangingPunct="0">
                        <a:spcBef>
                          <a:spcPct val="20000"/>
                        </a:spcBef>
                        <a:buFont typeface="Arial" charset="0"/>
                        <a:defRPr sz="2000">
                          <a:solidFill>
                            <a:schemeClr val="tx1"/>
                          </a:solidFill>
                          <a:latin typeface="Calibri" pitchFamily="34" charset="0"/>
                        </a:defRPr>
                      </a:lvl3pPr>
                      <a:lvl4pPr marL="1371600" eaLnBrk="0" hangingPunct="0">
                        <a:spcBef>
                          <a:spcPct val="20000"/>
                        </a:spcBef>
                        <a:buFont typeface="Arial" charset="0"/>
                        <a:defRPr>
                          <a:solidFill>
                            <a:schemeClr val="tx1"/>
                          </a:solidFill>
                          <a:latin typeface="Calibri" pitchFamily="34" charset="0"/>
                        </a:defRPr>
                      </a:lvl4pPr>
                      <a:lvl5pPr marL="1828800" eaLnBrk="0" hangingPunct="0">
                        <a:spcBef>
                          <a:spcPct val="20000"/>
                        </a:spcBef>
                        <a:buFont typeface="Arial" charset="0"/>
                        <a:defRPr>
                          <a:solidFill>
                            <a:schemeClr val="tx1"/>
                          </a:solidFill>
                          <a:latin typeface="Calibri" pitchFamily="34" charset="0"/>
                        </a:defRPr>
                      </a:lvl5pPr>
                      <a:lvl6pPr indent="-49213" eaLnBrk="0" fontAlgn="base" hangingPunct="0">
                        <a:spcBef>
                          <a:spcPct val="20000"/>
                        </a:spcBef>
                        <a:spcAft>
                          <a:spcPct val="0"/>
                        </a:spcAft>
                        <a:buFont typeface="Arial" charset="0"/>
                        <a:defRPr>
                          <a:solidFill>
                            <a:schemeClr val="tx1"/>
                          </a:solidFill>
                          <a:latin typeface="Calibri" pitchFamily="34" charset="0"/>
                        </a:defRPr>
                      </a:lvl6pPr>
                      <a:lvl7pPr indent="-49213" eaLnBrk="0" fontAlgn="base" hangingPunct="0">
                        <a:spcBef>
                          <a:spcPct val="20000"/>
                        </a:spcBef>
                        <a:spcAft>
                          <a:spcPct val="0"/>
                        </a:spcAft>
                        <a:buFont typeface="Arial" charset="0"/>
                        <a:defRPr>
                          <a:solidFill>
                            <a:schemeClr val="tx1"/>
                          </a:solidFill>
                          <a:latin typeface="Calibri" pitchFamily="34" charset="0"/>
                        </a:defRPr>
                      </a:lvl7pPr>
                      <a:lvl8pPr indent="-49213" eaLnBrk="0" fontAlgn="base" hangingPunct="0">
                        <a:spcBef>
                          <a:spcPct val="20000"/>
                        </a:spcBef>
                        <a:spcAft>
                          <a:spcPct val="0"/>
                        </a:spcAft>
                        <a:buFont typeface="Arial" charset="0"/>
                        <a:defRPr>
                          <a:solidFill>
                            <a:schemeClr val="tx1"/>
                          </a:solidFill>
                          <a:latin typeface="Calibri" pitchFamily="34" charset="0"/>
                        </a:defRPr>
                      </a:lvl8pPr>
                      <a:lvl9pPr indent="-49213" eaLnBrk="0" fontAlgn="base" hangingPunct="0">
                        <a:spcBef>
                          <a:spcPct val="20000"/>
                        </a:spcBef>
                        <a:spcAft>
                          <a:spcPct val="0"/>
                        </a:spcAft>
                        <a:buFont typeface="Arial" charset="0"/>
                        <a:defRPr>
                          <a:solidFill>
                            <a:schemeClr val="tx1"/>
                          </a:solidFill>
                          <a:latin typeface="Calibri"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lv-LV" altLang="lv-LV" sz="2000" b="1" i="0" u="none" strike="noStrike" cap="none" normalizeH="0" baseline="0" dirty="0" smtClean="0">
                          <a:ln>
                            <a:noFill/>
                          </a:ln>
                          <a:solidFill>
                            <a:schemeClr val="tx1"/>
                          </a:solidFill>
                          <a:effectLst/>
                          <a:latin typeface="Verdana" pitchFamily="34" charset="0"/>
                          <a:ea typeface="MS PGothic" pitchFamily="34" charset="-128"/>
                        </a:rPr>
                        <a:t>Pašvaldība nav ieguvusi informāciju</a:t>
                      </a:r>
                    </a:p>
                  </a:txBody>
                  <a:tcPr marL="68580" marR="6858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buFont typeface="Arial" charset="0"/>
                        <a:defRPr sz="2800">
                          <a:solidFill>
                            <a:schemeClr val="tx1"/>
                          </a:solidFill>
                          <a:latin typeface="Calibri" pitchFamily="34" charset="0"/>
                        </a:defRPr>
                      </a:lvl1pPr>
                      <a:lvl2pPr marL="457200" eaLnBrk="0" hangingPunct="0">
                        <a:spcBef>
                          <a:spcPct val="20000"/>
                        </a:spcBef>
                        <a:buFont typeface="Arial" charset="0"/>
                        <a:defRPr sz="2400">
                          <a:solidFill>
                            <a:schemeClr val="tx1"/>
                          </a:solidFill>
                          <a:latin typeface="Calibri" pitchFamily="34" charset="0"/>
                        </a:defRPr>
                      </a:lvl2pPr>
                      <a:lvl3pPr marL="914400" eaLnBrk="0" hangingPunct="0">
                        <a:spcBef>
                          <a:spcPct val="20000"/>
                        </a:spcBef>
                        <a:buFont typeface="Arial" charset="0"/>
                        <a:defRPr sz="2000">
                          <a:solidFill>
                            <a:schemeClr val="tx1"/>
                          </a:solidFill>
                          <a:latin typeface="Calibri" pitchFamily="34" charset="0"/>
                        </a:defRPr>
                      </a:lvl3pPr>
                      <a:lvl4pPr marL="1371600" eaLnBrk="0" hangingPunct="0">
                        <a:spcBef>
                          <a:spcPct val="20000"/>
                        </a:spcBef>
                        <a:buFont typeface="Arial" charset="0"/>
                        <a:defRPr>
                          <a:solidFill>
                            <a:schemeClr val="tx1"/>
                          </a:solidFill>
                          <a:latin typeface="Calibri" pitchFamily="34" charset="0"/>
                        </a:defRPr>
                      </a:lvl4pPr>
                      <a:lvl5pPr marL="1828800" eaLnBrk="0" hangingPunct="0">
                        <a:spcBef>
                          <a:spcPct val="20000"/>
                        </a:spcBef>
                        <a:buFont typeface="Arial" charset="0"/>
                        <a:defRPr>
                          <a:solidFill>
                            <a:schemeClr val="tx1"/>
                          </a:solidFill>
                          <a:latin typeface="Calibri" pitchFamily="34" charset="0"/>
                        </a:defRPr>
                      </a:lvl5pPr>
                      <a:lvl6pPr indent="-49213" eaLnBrk="0" fontAlgn="base" hangingPunct="0">
                        <a:spcBef>
                          <a:spcPct val="20000"/>
                        </a:spcBef>
                        <a:spcAft>
                          <a:spcPct val="0"/>
                        </a:spcAft>
                        <a:buFont typeface="Arial" charset="0"/>
                        <a:defRPr>
                          <a:solidFill>
                            <a:schemeClr val="tx1"/>
                          </a:solidFill>
                          <a:latin typeface="Calibri" pitchFamily="34" charset="0"/>
                        </a:defRPr>
                      </a:lvl6pPr>
                      <a:lvl7pPr indent="-49213" eaLnBrk="0" fontAlgn="base" hangingPunct="0">
                        <a:spcBef>
                          <a:spcPct val="20000"/>
                        </a:spcBef>
                        <a:spcAft>
                          <a:spcPct val="0"/>
                        </a:spcAft>
                        <a:buFont typeface="Arial" charset="0"/>
                        <a:defRPr>
                          <a:solidFill>
                            <a:schemeClr val="tx1"/>
                          </a:solidFill>
                          <a:latin typeface="Calibri" pitchFamily="34" charset="0"/>
                        </a:defRPr>
                      </a:lvl7pPr>
                      <a:lvl8pPr indent="-49213" eaLnBrk="0" fontAlgn="base" hangingPunct="0">
                        <a:spcBef>
                          <a:spcPct val="20000"/>
                        </a:spcBef>
                        <a:spcAft>
                          <a:spcPct val="0"/>
                        </a:spcAft>
                        <a:buFont typeface="Arial" charset="0"/>
                        <a:defRPr>
                          <a:solidFill>
                            <a:schemeClr val="tx1"/>
                          </a:solidFill>
                          <a:latin typeface="Calibri" pitchFamily="34" charset="0"/>
                        </a:defRPr>
                      </a:lvl8pPr>
                      <a:lvl9pPr indent="-49213" eaLnBrk="0" fontAlgn="base" hangingPunct="0">
                        <a:spcBef>
                          <a:spcPct val="20000"/>
                        </a:spcBef>
                        <a:spcAft>
                          <a:spcPct val="0"/>
                        </a:spcAft>
                        <a:buFont typeface="Arial" charset="0"/>
                        <a:defRPr>
                          <a:solidFill>
                            <a:schemeClr val="tx1"/>
                          </a:solidFill>
                          <a:latin typeface="Calibri"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lv-LV" altLang="lv-LV" sz="2000" b="1" i="0" u="none" strike="noStrike" cap="none" normalizeH="0" baseline="0" smtClean="0">
                          <a:ln>
                            <a:noFill/>
                          </a:ln>
                          <a:solidFill>
                            <a:schemeClr val="tx1"/>
                          </a:solidFill>
                          <a:effectLst/>
                          <a:latin typeface="Verdana" pitchFamily="34" charset="0"/>
                          <a:ea typeface="MS PGothic" pitchFamily="34" charset="-128"/>
                        </a:rPr>
                        <a:t>1345</a:t>
                      </a:r>
                    </a:p>
                  </a:txBody>
                  <a:tcPr marL="68580" marR="6858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00446">
                <a:tc>
                  <a:txBody>
                    <a:bodyPr/>
                    <a:lstStyle>
                      <a:lvl1pPr eaLnBrk="0" hangingPunct="0">
                        <a:spcBef>
                          <a:spcPct val="20000"/>
                        </a:spcBef>
                        <a:buFont typeface="Arial" charset="0"/>
                        <a:defRPr sz="2800">
                          <a:solidFill>
                            <a:schemeClr val="tx1"/>
                          </a:solidFill>
                          <a:latin typeface="Calibri" pitchFamily="34" charset="0"/>
                        </a:defRPr>
                      </a:lvl1pPr>
                      <a:lvl2pPr marL="457200" eaLnBrk="0" hangingPunct="0">
                        <a:spcBef>
                          <a:spcPct val="20000"/>
                        </a:spcBef>
                        <a:buFont typeface="Arial" charset="0"/>
                        <a:defRPr sz="2400">
                          <a:solidFill>
                            <a:schemeClr val="tx1"/>
                          </a:solidFill>
                          <a:latin typeface="Calibri" pitchFamily="34" charset="0"/>
                        </a:defRPr>
                      </a:lvl2pPr>
                      <a:lvl3pPr marL="914400" eaLnBrk="0" hangingPunct="0">
                        <a:spcBef>
                          <a:spcPct val="20000"/>
                        </a:spcBef>
                        <a:buFont typeface="Arial" charset="0"/>
                        <a:defRPr sz="2000">
                          <a:solidFill>
                            <a:schemeClr val="tx1"/>
                          </a:solidFill>
                          <a:latin typeface="Calibri" pitchFamily="34" charset="0"/>
                        </a:defRPr>
                      </a:lvl3pPr>
                      <a:lvl4pPr marL="1371600" eaLnBrk="0" hangingPunct="0">
                        <a:spcBef>
                          <a:spcPct val="20000"/>
                        </a:spcBef>
                        <a:buFont typeface="Arial" charset="0"/>
                        <a:defRPr>
                          <a:solidFill>
                            <a:schemeClr val="tx1"/>
                          </a:solidFill>
                          <a:latin typeface="Calibri" pitchFamily="34" charset="0"/>
                        </a:defRPr>
                      </a:lvl4pPr>
                      <a:lvl5pPr marL="1828800" eaLnBrk="0" hangingPunct="0">
                        <a:spcBef>
                          <a:spcPct val="20000"/>
                        </a:spcBef>
                        <a:buFont typeface="Arial" charset="0"/>
                        <a:defRPr>
                          <a:solidFill>
                            <a:schemeClr val="tx1"/>
                          </a:solidFill>
                          <a:latin typeface="Calibri" pitchFamily="34" charset="0"/>
                        </a:defRPr>
                      </a:lvl5pPr>
                      <a:lvl6pPr indent="-49213" eaLnBrk="0" fontAlgn="base" hangingPunct="0">
                        <a:spcBef>
                          <a:spcPct val="20000"/>
                        </a:spcBef>
                        <a:spcAft>
                          <a:spcPct val="0"/>
                        </a:spcAft>
                        <a:buFont typeface="Arial" charset="0"/>
                        <a:defRPr>
                          <a:solidFill>
                            <a:schemeClr val="tx1"/>
                          </a:solidFill>
                          <a:latin typeface="Calibri" pitchFamily="34" charset="0"/>
                        </a:defRPr>
                      </a:lvl6pPr>
                      <a:lvl7pPr indent="-49213" eaLnBrk="0" fontAlgn="base" hangingPunct="0">
                        <a:spcBef>
                          <a:spcPct val="20000"/>
                        </a:spcBef>
                        <a:spcAft>
                          <a:spcPct val="0"/>
                        </a:spcAft>
                        <a:buFont typeface="Arial" charset="0"/>
                        <a:defRPr>
                          <a:solidFill>
                            <a:schemeClr val="tx1"/>
                          </a:solidFill>
                          <a:latin typeface="Calibri" pitchFamily="34" charset="0"/>
                        </a:defRPr>
                      </a:lvl7pPr>
                      <a:lvl8pPr indent="-49213" eaLnBrk="0" fontAlgn="base" hangingPunct="0">
                        <a:spcBef>
                          <a:spcPct val="20000"/>
                        </a:spcBef>
                        <a:spcAft>
                          <a:spcPct val="0"/>
                        </a:spcAft>
                        <a:buFont typeface="Arial" charset="0"/>
                        <a:defRPr>
                          <a:solidFill>
                            <a:schemeClr val="tx1"/>
                          </a:solidFill>
                          <a:latin typeface="Calibri" pitchFamily="34" charset="0"/>
                        </a:defRPr>
                      </a:lvl8pPr>
                      <a:lvl9pPr indent="-49213" eaLnBrk="0" fontAlgn="base" hangingPunct="0">
                        <a:spcBef>
                          <a:spcPct val="20000"/>
                        </a:spcBef>
                        <a:spcAft>
                          <a:spcPct val="0"/>
                        </a:spcAft>
                        <a:buFont typeface="Arial" charset="0"/>
                        <a:defRPr>
                          <a:solidFill>
                            <a:schemeClr val="tx1"/>
                          </a:solidFill>
                          <a:latin typeface="Calibri"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lv-LV" altLang="lv-LV" sz="2000" b="1" i="0" u="none" strike="noStrike" cap="none" normalizeH="0" baseline="0" dirty="0" smtClean="0">
                          <a:ln>
                            <a:noFill/>
                          </a:ln>
                          <a:solidFill>
                            <a:schemeClr val="tx1"/>
                          </a:solidFill>
                          <a:effectLst/>
                          <a:latin typeface="Verdana" pitchFamily="34" charset="0"/>
                          <a:ea typeface="MS PGothic" pitchFamily="34" charset="-128"/>
                        </a:rPr>
                        <a:t>Anulēta deklarētā dzīvesvieta</a:t>
                      </a:r>
                    </a:p>
                  </a:txBody>
                  <a:tcPr marL="68580" marR="6858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buFont typeface="Arial" charset="0"/>
                        <a:defRPr sz="2800">
                          <a:solidFill>
                            <a:schemeClr val="tx1"/>
                          </a:solidFill>
                          <a:latin typeface="Calibri" pitchFamily="34" charset="0"/>
                        </a:defRPr>
                      </a:lvl1pPr>
                      <a:lvl2pPr marL="457200" eaLnBrk="0" hangingPunct="0">
                        <a:spcBef>
                          <a:spcPct val="20000"/>
                        </a:spcBef>
                        <a:buFont typeface="Arial" charset="0"/>
                        <a:defRPr sz="2400">
                          <a:solidFill>
                            <a:schemeClr val="tx1"/>
                          </a:solidFill>
                          <a:latin typeface="Calibri" pitchFamily="34" charset="0"/>
                        </a:defRPr>
                      </a:lvl2pPr>
                      <a:lvl3pPr marL="914400" eaLnBrk="0" hangingPunct="0">
                        <a:spcBef>
                          <a:spcPct val="20000"/>
                        </a:spcBef>
                        <a:buFont typeface="Arial" charset="0"/>
                        <a:defRPr sz="2000">
                          <a:solidFill>
                            <a:schemeClr val="tx1"/>
                          </a:solidFill>
                          <a:latin typeface="Calibri" pitchFamily="34" charset="0"/>
                        </a:defRPr>
                      </a:lvl3pPr>
                      <a:lvl4pPr marL="1371600" eaLnBrk="0" hangingPunct="0">
                        <a:spcBef>
                          <a:spcPct val="20000"/>
                        </a:spcBef>
                        <a:buFont typeface="Arial" charset="0"/>
                        <a:defRPr>
                          <a:solidFill>
                            <a:schemeClr val="tx1"/>
                          </a:solidFill>
                          <a:latin typeface="Calibri" pitchFamily="34" charset="0"/>
                        </a:defRPr>
                      </a:lvl4pPr>
                      <a:lvl5pPr marL="1828800" eaLnBrk="0" hangingPunct="0">
                        <a:spcBef>
                          <a:spcPct val="20000"/>
                        </a:spcBef>
                        <a:buFont typeface="Arial" charset="0"/>
                        <a:defRPr>
                          <a:solidFill>
                            <a:schemeClr val="tx1"/>
                          </a:solidFill>
                          <a:latin typeface="Calibri" pitchFamily="34" charset="0"/>
                        </a:defRPr>
                      </a:lvl5pPr>
                      <a:lvl6pPr indent="-49213" eaLnBrk="0" fontAlgn="base" hangingPunct="0">
                        <a:spcBef>
                          <a:spcPct val="20000"/>
                        </a:spcBef>
                        <a:spcAft>
                          <a:spcPct val="0"/>
                        </a:spcAft>
                        <a:buFont typeface="Arial" charset="0"/>
                        <a:defRPr>
                          <a:solidFill>
                            <a:schemeClr val="tx1"/>
                          </a:solidFill>
                          <a:latin typeface="Calibri" pitchFamily="34" charset="0"/>
                        </a:defRPr>
                      </a:lvl6pPr>
                      <a:lvl7pPr indent="-49213" eaLnBrk="0" fontAlgn="base" hangingPunct="0">
                        <a:spcBef>
                          <a:spcPct val="20000"/>
                        </a:spcBef>
                        <a:spcAft>
                          <a:spcPct val="0"/>
                        </a:spcAft>
                        <a:buFont typeface="Arial" charset="0"/>
                        <a:defRPr>
                          <a:solidFill>
                            <a:schemeClr val="tx1"/>
                          </a:solidFill>
                          <a:latin typeface="Calibri" pitchFamily="34" charset="0"/>
                        </a:defRPr>
                      </a:lvl7pPr>
                      <a:lvl8pPr indent="-49213" eaLnBrk="0" fontAlgn="base" hangingPunct="0">
                        <a:spcBef>
                          <a:spcPct val="20000"/>
                        </a:spcBef>
                        <a:spcAft>
                          <a:spcPct val="0"/>
                        </a:spcAft>
                        <a:buFont typeface="Arial" charset="0"/>
                        <a:defRPr>
                          <a:solidFill>
                            <a:schemeClr val="tx1"/>
                          </a:solidFill>
                          <a:latin typeface="Calibri" pitchFamily="34" charset="0"/>
                        </a:defRPr>
                      </a:lvl8pPr>
                      <a:lvl9pPr indent="-49213" eaLnBrk="0" fontAlgn="base" hangingPunct="0">
                        <a:spcBef>
                          <a:spcPct val="20000"/>
                        </a:spcBef>
                        <a:spcAft>
                          <a:spcPct val="0"/>
                        </a:spcAft>
                        <a:buFont typeface="Arial" charset="0"/>
                        <a:defRPr>
                          <a:solidFill>
                            <a:schemeClr val="tx1"/>
                          </a:solidFill>
                          <a:latin typeface="Calibri"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lv-LV" sz="2000" b="1" i="0" u="none" strike="noStrike" cap="none" normalizeH="0" baseline="0" smtClean="0">
                          <a:ln>
                            <a:noFill/>
                          </a:ln>
                          <a:solidFill>
                            <a:schemeClr val="tx1"/>
                          </a:solidFill>
                          <a:effectLst/>
                          <a:latin typeface="Verdana" pitchFamily="34" charset="0"/>
                          <a:ea typeface="MS PGothic" pitchFamily="34" charset="-128"/>
                        </a:rPr>
                        <a:t>278</a:t>
                      </a:r>
                      <a:endParaRPr kumimoji="0" lang="lv-LV" altLang="lv-LV" sz="2000" b="1" i="0" u="none" strike="noStrike" cap="none" normalizeH="0" baseline="0" smtClean="0">
                        <a:ln>
                          <a:noFill/>
                        </a:ln>
                        <a:solidFill>
                          <a:schemeClr val="tx1"/>
                        </a:solidFill>
                        <a:effectLst/>
                        <a:latin typeface="Verdana" pitchFamily="34" charset="0"/>
                        <a:ea typeface="MS PGothic" pitchFamily="34" charset="-128"/>
                      </a:endParaRPr>
                    </a:p>
                  </a:txBody>
                  <a:tcPr marL="68580" marR="6858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21571">
                <a:tc>
                  <a:txBody>
                    <a:bodyPr/>
                    <a:lstStyle>
                      <a:lvl1pPr eaLnBrk="0" hangingPunct="0">
                        <a:spcBef>
                          <a:spcPct val="20000"/>
                        </a:spcBef>
                        <a:buFont typeface="Arial" charset="0"/>
                        <a:defRPr sz="2800">
                          <a:solidFill>
                            <a:schemeClr val="tx1"/>
                          </a:solidFill>
                          <a:latin typeface="Calibri" pitchFamily="34" charset="0"/>
                        </a:defRPr>
                      </a:lvl1pPr>
                      <a:lvl2pPr marL="457200" eaLnBrk="0" hangingPunct="0">
                        <a:spcBef>
                          <a:spcPct val="20000"/>
                        </a:spcBef>
                        <a:buFont typeface="Arial" charset="0"/>
                        <a:defRPr sz="2400">
                          <a:solidFill>
                            <a:schemeClr val="tx1"/>
                          </a:solidFill>
                          <a:latin typeface="Calibri" pitchFamily="34" charset="0"/>
                        </a:defRPr>
                      </a:lvl2pPr>
                      <a:lvl3pPr marL="914400" eaLnBrk="0" hangingPunct="0">
                        <a:spcBef>
                          <a:spcPct val="20000"/>
                        </a:spcBef>
                        <a:buFont typeface="Arial" charset="0"/>
                        <a:defRPr sz="2000">
                          <a:solidFill>
                            <a:schemeClr val="tx1"/>
                          </a:solidFill>
                          <a:latin typeface="Calibri" pitchFamily="34" charset="0"/>
                        </a:defRPr>
                      </a:lvl3pPr>
                      <a:lvl4pPr marL="1371600" eaLnBrk="0" hangingPunct="0">
                        <a:spcBef>
                          <a:spcPct val="20000"/>
                        </a:spcBef>
                        <a:buFont typeface="Arial" charset="0"/>
                        <a:defRPr>
                          <a:solidFill>
                            <a:schemeClr val="tx1"/>
                          </a:solidFill>
                          <a:latin typeface="Calibri" pitchFamily="34" charset="0"/>
                        </a:defRPr>
                      </a:lvl4pPr>
                      <a:lvl5pPr marL="1828800" eaLnBrk="0" hangingPunct="0">
                        <a:spcBef>
                          <a:spcPct val="20000"/>
                        </a:spcBef>
                        <a:buFont typeface="Arial" charset="0"/>
                        <a:defRPr>
                          <a:solidFill>
                            <a:schemeClr val="tx1"/>
                          </a:solidFill>
                          <a:latin typeface="Calibri" pitchFamily="34" charset="0"/>
                        </a:defRPr>
                      </a:lvl5pPr>
                      <a:lvl6pPr indent="-49213" eaLnBrk="0" fontAlgn="base" hangingPunct="0">
                        <a:spcBef>
                          <a:spcPct val="20000"/>
                        </a:spcBef>
                        <a:spcAft>
                          <a:spcPct val="0"/>
                        </a:spcAft>
                        <a:buFont typeface="Arial" charset="0"/>
                        <a:defRPr>
                          <a:solidFill>
                            <a:schemeClr val="tx1"/>
                          </a:solidFill>
                          <a:latin typeface="Calibri" pitchFamily="34" charset="0"/>
                        </a:defRPr>
                      </a:lvl6pPr>
                      <a:lvl7pPr indent="-49213" eaLnBrk="0" fontAlgn="base" hangingPunct="0">
                        <a:spcBef>
                          <a:spcPct val="20000"/>
                        </a:spcBef>
                        <a:spcAft>
                          <a:spcPct val="0"/>
                        </a:spcAft>
                        <a:buFont typeface="Arial" charset="0"/>
                        <a:defRPr>
                          <a:solidFill>
                            <a:schemeClr val="tx1"/>
                          </a:solidFill>
                          <a:latin typeface="Calibri" pitchFamily="34" charset="0"/>
                        </a:defRPr>
                      </a:lvl7pPr>
                      <a:lvl8pPr indent="-49213" eaLnBrk="0" fontAlgn="base" hangingPunct="0">
                        <a:spcBef>
                          <a:spcPct val="20000"/>
                        </a:spcBef>
                        <a:spcAft>
                          <a:spcPct val="0"/>
                        </a:spcAft>
                        <a:buFont typeface="Arial" charset="0"/>
                        <a:defRPr>
                          <a:solidFill>
                            <a:schemeClr val="tx1"/>
                          </a:solidFill>
                          <a:latin typeface="Calibri" pitchFamily="34" charset="0"/>
                        </a:defRPr>
                      </a:lvl8pPr>
                      <a:lvl9pPr indent="-49213" eaLnBrk="0" fontAlgn="base" hangingPunct="0">
                        <a:spcBef>
                          <a:spcPct val="20000"/>
                        </a:spcBef>
                        <a:spcAft>
                          <a:spcPct val="0"/>
                        </a:spcAft>
                        <a:buFont typeface="Arial" charset="0"/>
                        <a:defRPr>
                          <a:solidFill>
                            <a:schemeClr val="tx1"/>
                          </a:solidFill>
                          <a:latin typeface="Calibri"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lv-LV" altLang="lv-LV" sz="2000" b="1" i="0" u="none" strike="noStrike" cap="none" normalizeH="0" baseline="0" dirty="0" smtClean="0">
                          <a:ln>
                            <a:noFill/>
                          </a:ln>
                          <a:solidFill>
                            <a:schemeClr val="tx1"/>
                          </a:solidFill>
                          <a:effectLst/>
                          <a:latin typeface="Verdana" pitchFamily="34" charset="0"/>
                          <a:ea typeface="MS PGothic" pitchFamily="34" charset="-128"/>
                        </a:rPr>
                        <a:t>Citu iemeslu dēļ neapmeklē izglītības iestādi</a:t>
                      </a:r>
                    </a:p>
                  </a:txBody>
                  <a:tcPr marL="68580" marR="6858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buFont typeface="Arial" charset="0"/>
                        <a:defRPr sz="2800">
                          <a:solidFill>
                            <a:schemeClr val="tx1"/>
                          </a:solidFill>
                          <a:latin typeface="Calibri" pitchFamily="34" charset="0"/>
                        </a:defRPr>
                      </a:lvl1pPr>
                      <a:lvl2pPr marL="457200" eaLnBrk="0" hangingPunct="0">
                        <a:spcBef>
                          <a:spcPct val="20000"/>
                        </a:spcBef>
                        <a:buFont typeface="Arial" charset="0"/>
                        <a:defRPr sz="2400">
                          <a:solidFill>
                            <a:schemeClr val="tx1"/>
                          </a:solidFill>
                          <a:latin typeface="Calibri" pitchFamily="34" charset="0"/>
                        </a:defRPr>
                      </a:lvl2pPr>
                      <a:lvl3pPr marL="914400" eaLnBrk="0" hangingPunct="0">
                        <a:spcBef>
                          <a:spcPct val="20000"/>
                        </a:spcBef>
                        <a:buFont typeface="Arial" charset="0"/>
                        <a:defRPr sz="2000">
                          <a:solidFill>
                            <a:schemeClr val="tx1"/>
                          </a:solidFill>
                          <a:latin typeface="Calibri" pitchFamily="34" charset="0"/>
                        </a:defRPr>
                      </a:lvl3pPr>
                      <a:lvl4pPr marL="1371600" eaLnBrk="0" hangingPunct="0">
                        <a:spcBef>
                          <a:spcPct val="20000"/>
                        </a:spcBef>
                        <a:buFont typeface="Arial" charset="0"/>
                        <a:defRPr>
                          <a:solidFill>
                            <a:schemeClr val="tx1"/>
                          </a:solidFill>
                          <a:latin typeface="Calibri" pitchFamily="34" charset="0"/>
                        </a:defRPr>
                      </a:lvl4pPr>
                      <a:lvl5pPr marL="1828800" eaLnBrk="0" hangingPunct="0">
                        <a:spcBef>
                          <a:spcPct val="20000"/>
                        </a:spcBef>
                        <a:buFont typeface="Arial" charset="0"/>
                        <a:defRPr>
                          <a:solidFill>
                            <a:schemeClr val="tx1"/>
                          </a:solidFill>
                          <a:latin typeface="Calibri" pitchFamily="34" charset="0"/>
                        </a:defRPr>
                      </a:lvl5pPr>
                      <a:lvl6pPr indent="-49213" eaLnBrk="0" fontAlgn="base" hangingPunct="0">
                        <a:spcBef>
                          <a:spcPct val="20000"/>
                        </a:spcBef>
                        <a:spcAft>
                          <a:spcPct val="0"/>
                        </a:spcAft>
                        <a:buFont typeface="Arial" charset="0"/>
                        <a:defRPr>
                          <a:solidFill>
                            <a:schemeClr val="tx1"/>
                          </a:solidFill>
                          <a:latin typeface="Calibri" pitchFamily="34" charset="0"/>
                        </a:defRPr>
                      </a:lvl6pPr>
                      <a:lvl7pPr indent="-49213" eaLnBrk="0" fontAlgn="base" hangingPunct="0">
                        <a:spcBef>
                          <a:spcPct val="20000"/>
                        </a:spcBef>
                        <a:spcAft>
                          <a:spcPct val="0"/>
                        </a:spcAft>
                        <a:buFont typeface="Arial" charset="0"/>
                        <a:defRPr>
                          <a:solidFill>
                            <a:schemeClr val="tx1"/>
                          </a:solidFill>
                          <a:latin typeface="Calibri" pitchFamily="34" charset="0"/>
                        </a:defRPr>
                      </a:lvl7pPr>
                      <a:lvl8pPr indent="-49213" eaLnBrk="0" fontAlgn="base" hangingPunct="0">
                        <a:spcBef>
                          <a:spcPct val="20000"/>
                        </a:spcBef>
                        <a:spcAft>
                          <a:spcPct val="0"/>
                        </a:spcAft>
                        <a:buFont typeface="Arial" charset="0"/>
                        <a:defRPr>
                          <a:solidFill>
                            <a:schemeClr val="tx1"/>
                          </a:solidFill>
                          <a:latin typeface="Calibri" pitchFamily="34" charset="0"/>
                        </a:defRPr>
                      </a:lvl8pPr>
                      <a:lvl9pPr indent="-49213" eaLnBrk="0" fontAlgn="base" hangingPunct="0">
                        <a:spcBef>
                          <a:spcPct val="20000"/>
                        </a:spcBef>
                        <a:spcAft>
                          <a:spcPct val="0"/>
                        </a:spcAft>
                        <a:buFont typeface="Arial" charset="0"/>
                        <a:defRPr>
                          <a:solidFill>
                            <a:schemeClr val="tx1"/>
                          </a:solidFill>
                          <a:latin typeface="Calibri"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lv-LV" sz="2000" b="1" i="0" u="none" strike="noStrike" cap="none" normalizeH="0" baseline="0" smtClean="0">
                          <a:ln>
                            <a:noFill/>
                          </a:ln>
                          <a:solidFill>
                            <a:schemeClr val="tx1"/>
                          </a:solidFill>
                          <a:effectLst/>
                          <a:latin typeface="Verdana" pitchFamily="34" charset="0"/>
                          <a:ea typeface="MS PGothic" pitchFamily="34" charset="-128"/>
                        </a:rPr>
                        <a:t>212</a:t>
                      </a:r>
                      <a:endParaRPr kumimoji="0" lang="lv-LV" altLang="lv-LV" sz="2000" b="1" i="0" u="none" strike="noStrike" cap="none" normalizeH="0" baseline="0" smtClean="0">
                        <a:ln>
                          <a:noFill/>
                        </a:ln>
                        <a:solidFill>
                          <a:schemeClr val="tx1"/>
                        </a:solidFill>
                        <a:effectLst/>
                        <a:latin typeface="Verdana" pitchFamily="34" charset="0"/>
                        <a:ea typeface="MS PGothic" pitchFamily="34" charset="-128"/>
                      </a:endParaRPr>
                    </a:p>
                  </a:txBody>
                  <a:tcPr marL="68580" marR="6858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00446">
                <a:tc>
                  <a:txBody>
                    <a:bodyPr/>
                    <a:lstStyle>
                      <a:lvl1pPr eaLnBrk="0" hangingPunct="0">
                        <a:spcBef>
                          <a:spcPct val="20000"/>
                        </a:spcBef>
                        <a:buFont typeface="Arial" charset="0"/>
                        <a:defRPr sz="2800">
                          <a:solidFill>
                            <a:schemeClr val="tx1"/>
                          </a:solidFill>
                          <a:latin typeface="Calibri" pitchFamily="34" charset="0"/>
                        </a:defRPr>
                      </a:lvl1pPr>
                      <a:lvl2pPr marL="457200" eaLnBrk="0" hangingPunct="0">
                        <a:spcBef>
                          <a:spcPct val="20000"/>
                        </a:spcBef>
                        <a:buFont typeface="Arial" charset="0"/>
                        <a:defRPr sz="2400">
                          <a:solidFill>
                            <a:schemeClr val="tx1"/>
                          </a:solidFill>
                          <a:latin typeface="Calibri" pitchFamily="34" charset="0"/>
                        </a:defRPr>
                      </a:lvl2pPr>
                      <a:lvl3pPr marL="914400" eaLnBrk="0" hangingPunct="0">
                        <a:spcBef>
                          <a:spcPct val="20000"/>
                        </a:spcBef>
                        <a:buFont typeface="Arial" charset="0"/>
                        <a:defRPr sz="2000">
                          <a:solidFill>
                            <a:schemeClr val="tx1"/>
                          </a:solidFill>
                          <a:latin typeface="Calibri" pitchFamily="34" charset="0"/>
                        </a:defRPr>
                      </a:lvl3pPr>
                      <a:lvl4pPr marL="1371600" eaLnBrk="0" hangingPunct="0">
                        <a:spcBef>
                          <a:spcPct val="20000"/>
                        </a:spcBef>
                        <a:buFont typeface="Arial" charset="0"/>
                        <a:defRPr>
                          <a:solidFill>
                            <a:schemeClr val="tx1"/>
                          </a:solidFill>
                          <a:latin typeface="Calibri" pitchFamily="34" charset="0"/>
                        </a:defRPr>
                      </a:lvl4pPr>
                      <a:lvl5pPr marL="1828800" eaLnBrk="0" hangingPunct="0">
                        <a:spcBef>
                          <a:spcPct val="20000"/>
                        </a:spcBef>
                        <a:buFont typeface="Arial" charset="0"/>
                        <a:defRPr>
                          <a:solidFill>
                            <a:schemeClr val="tx1"/>
                          </a:solidFill>
                          <a:latin typeface="Calibri" pitchFamily="34" charset="0"/>
                        </a:defRPr>
                      </a:lvl5pPr>
                      <a:lvl6pPr indent="-49213" eaLnBrk="0" fontAlgn="base" hangingPunct="0">
                        <a:spcBef>
                          <a:spcPct val="20000"/>
                        </a:spcBef>
                        <a:spcAft>
                          <a:spcPct val="0"/>
                        </a:spcAft>
                        <a:buFont typeface="Arial" charset="0"/>
                        <a:defRPr>
                          <a:solidFill>
                            <a:schemeClr val="tx1"/>
                          </a:solidFill>
                          <a:latin typeface="Calibri" pitchFamily="34" charset="0"/>
                        </a:defRPr>
                      </a:lvl6pPr>
                      <a:lvl7pPr indent="-49213" eaLnBrk="0" fontAlgn="base" hangingPunct="0">
                        <a:spcBef>
                          <a:spcPct val="20000"/>
                        </a:spcBef>
                        <a:spcAft>
                          <a:spcPct val="0"/>
                        </a:spcAft>
                        <a:buFont typeface="Arial" charset="0"/>
                        <a:defRPr>
                          <a:solidFill>
                            <a:schemeClr val="tx1"/>
                          </a:solidFill>
                          <a:latin typeface="Calibri" pitchFamily="34" charset="0"/>
                        </a:defRPr>
                      </a:lvl7pPr>
                      <a:lvl8pPr indent="-49213" eaLnBrk="0" fontAlgn="base" hangingPunct="0">
                        <a:spcBef>
                          <a:spcPct val="20000"/>
                        </a:spcBef>
                        <a:spcAft>
                          <a:spcPct val="0"/>
                        </a:spcAft>
                        <a:buFont typeface="Arial" charset="0"/>
                        <a:defRPr>
                          <a:solidFill>
                            <a:schemeClr val="tx1"/>
                          </a:solidFill>
                          <a:latin typeface="Calibri" pitchFamily="34" charset="0"/>
                        </a:defRPr>
                      </a:lvl8pPr>
                      <a:lvl9pPr indent="-49213" eaLnBrk="0" fontAlgn="base" hangingPunct="0">
                        <a:spcBef>
                          <a:spcPct val="20000"/>
                        </a:spcBef>
                        <a:spcAft>
                          <a:spcPct val="0"/>
                        </a:spcAft>
                        <a:buFont typeface="Arial" charset="0"/>
                        <a:defRPr>
                          <a:solidFill>
                            <a:schemeClr val="tx1"/>
                          </a:solidFill>
                          <a:latin typeface="Calibri"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lv-LV" altLang="lv-LV" sz="2000" b="1" i="0" u="none" strike="noStrike" cap="none" normalizeH="0" baseline="0" dirty="0" smtClean="0">
                          <a:ln>
                            <a:noFill/>
                          </a:ln>
                          <a:solidFill>
                            <a:schemeClr val="tx1"/>
                          </a:solidFill>
                          <a:effectLst/>
                          <a:latin typeface="Verdana" pitchFamily="34" charset="0"/>
                          <a:ea typeface="MS PGothic" pitchFamily="34" charset="-128"/>
                        </a:rPr>
                        <a:t>Adoptēts (uz ārzemēm)</a:t>
                      </a:r>
                    </a:p>
                  </a:txBody>
                  <a:tcPr marL="68580" marR="6858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buFont typeface="Arial" charset="0"/>
                        <a:defRPr sz="2800">
                          <a:solidFill>
                            <a:schemeClr val="tx1"/>
                          </a:solidFill>
                          <a:latin typeface="Calibri" pitchFamily="34" charset="0"/>
                        </a:defRPr>
                      </a:lvl1pPr>
                      <a:lvl2pPr marL="457200" eaLnBrk="0" hangingPunct="0">
                        <a:spcBef>
                          <a:spcPct val="20000"/>
                        </a:spcBef>
                        <a:buFont typeface="Arial" charset="0"/>
                        <a:defRPr sz="2400">
                          <a:solidFill>
                            <a:schemeClr val="tx1"/>
                          </a:solidFill>
                          <a:latin typeface="Calibri" pitchFamily="34" charset="0"/>
                        </a:defRPr>
                      </a:lvl2pPr>
                      <a:lvl3pPr marL="914400" eaLnBrk="0" hangingPunct="0">
                        <a:spcBef>
                          <a:spcPct val="20000"/>
                        </a:spcBef>
                        <a:buFont typeface="Arial" charset="0"/>
                        <a:defRPr sz="2000">
                          <a:solidFill>
                            <a:schemeClr val="tx1"/>
                          </a:solidFill>
                          <a:latin typeface="Calibri" pitchFamily="34" charset="0"/>
                        </a:defRPr>
                      </a:lvl3pPr>
                      <a:lvl4pPr marL="1371600" eaLnBrk="0" hangingPunct="0">
                        <a:spcBef>
                          <a:spcPct val="20000"/>
                        </a:spcBef>
                        <a:buFont typeface="Arial" charset="0"/>
                        <a:defRPr>
                          <a:solidFill>
                            <a:schemeClr val="tx1"/>
                          </a:solidFill>
                          <a:latin typeface="Calibri" pitchFamily="34" charset="0"/>
                        </a:defRPr>
                      </a:lvl4pPr>
                      <a:lvl5pPr marL="1828800" eaLnBrk="0" hangingPunct="0">
                        <a:spcBef>
                          <a:spcPct val="20000"/>
                        </a:spcBef>
                        <a:buFont typeface="Arial" charset="0"/>
                        <a:defRPr>
                          <a:solidFill>
                            <a:schemeClr val="tx1"/>
                          </a:solidFill>
                          <a:latin typeface="Calibri" pitchFamily="34" charset="0"/>
                        </a:defRPr>
                      </a:lvl5pPr>
                      <a:lvl6pPr indent="-49213" eaLnBrk="0" fontAlgn="base" hangingPunct="0">
                        <a:spcBef>
                          <a:spcPct val="20000"/>
                        </a:spcBef>
                        <a:spcAft>
                          <a:spcPct val="0"/>
                        </a:spcAft>
                        <a:buFont typeface="Arial" charset="0"/>
                        <a:defRPr>
                          <a:solidFill>
                            <a:schemeClr val="tx1"/>
                          </a:solidFill>
                          <a:latin typeface="Calibri" pitchFamily="34" charset="0"/>
                        </a:defRPr>
                      </a:lvl6pPr>
                      <a:lvl7pPr indent="-49213" eaLnBrk="0" fontAlgn="base" hangingPunct="0">
                        <a:spcBef>
                          <a:spcPct val="20000"/>
                        </a:spcBef>
                        <a:spcAft>
                          <a:spcPct val="0"/>
                        </a:spcAft>
                        <a:buFont typeface="Arial" charset="0"/>
                        <a:defRPr>
                          <a:solidFill>
                            <a:schemeClr val="tx1"/>
                          </a:solidFill>
                          <a:latin typeface="Calibri" pitchFamily="34" charset="0"/>
                        </a:defRPr>
                      </a:lvl7pPr>
                      <a:lvl8pPr indent="-49213" eaLnBrk="0" fontAlgn="base" hangingPunct="0">
                        <a:spcBef>
                          <a:spcPct val="20000"/>
                        </a:spcBef>
                        <a:spcAft>
                          <a:spcPct val="0"/>
                        </a:spcAft>
                        <a:buFont typeface="Arial" charset="0"/>
                        <a:defRPr>
                          <a:solidFill>
                            <a:schemeClr val="tx1"/>
                          </a:solidFill>
                          <a:latin typeface="Calibri" pitchFamily="34" charset="0"/>
                        </a:defRPr>
                      </a:lvl8pPr>
                      <a:lvl9pPr indent="-49213" eaLnBrk="0" fontAlgn="base" hangingPunct="0">
                        <a:spcBef>
                          <a:spcPct val="20000"/>
                        </a:spcBef>
                        <a:spcAft>
                          <a:spcPct val="0"/>
                        </a:spcAft>
                        <a:buFont typeface="Arial" charset="0"/>
                        <a:defRPr>
                          <a:solidFill>
                            <a:schemeClr val="tx1"/>
                          </a:solidFill>
                          <a:latin typeface="Calibri"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lv-LV" sz="2000" b="1" i="0" u="none" strike="noStrike" cap="none" normalizeH="0" baseline="0" dirty="0" smtClean="0">
                          <a:ln>
                            <a:noFill/>
                          </a:ln>
                          <a:solidFill>
                            <a:schemeClr val="tx1"/>
                          </a:solidFill>
                          <a:effectLst/>
                          <a:latin typeface="Verdana" pitchFamily="34" charset="0"/>
                          <a:ea typeface="MS PGothic" pitchFamily="34" charset="-128"/>
                        </a:rPr>
                        <a:t>52</a:t>
                      </a:r>
                      <a:endParaRPr kumimoji="0" lang="lv-LV" altLang="lv-LV" sz="2000" b="1" i="0" u="none" strike="noStrike" cap="none" normalizeH="0" baseline="0" dirty="0" smtClean="0">
                        <a:ln>
                          <a:noFill/>
                        </a:ln>
                        <a:solidFill>
                          <a:schemeClr val="tx1"/>
                        </a:solidFill>
                        <a:effectLst/>
                        <a:latin typeface="Verdana" pitchFamily="34" charset="0"/>
                        <a:ea typeface="MS PGothic" pitchFamily="34" charset="-128"/>
                      </a:endParaRPr>
                    </a:p>
                  </a:txBody>
                  <a:tcPr marL="68580" marR="6858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00446">
                <a:tc>
                  <a:txBody>
                    <a:bodyPr/>
                    <a:lstStyle>
                      <a:lvl1pPr eaLnBrk="0" hangingPunct="0">
                        <a:spcBef>
                          <a:spcPct val="20000"/>
                        </a:spcBef>
                        <a:buFont typeface="Arial" charset="0"/>
                        <a:defRPr sz="2800">
                          <a:solidFill>
                            <a:schemeClr val="tx1"/>
                          </a:solidFill>
                          <a:latin typeface="Calibri" pitchFamily="34" charset="0"/>
                        </a:defRPr>
                      </a:lvl1pPr>
                      <a:lvl2pPr marL="457200" eaLnBrk="0" hangingPunct="0">
                        <a:spcBef>
                          <a:spcPct val="20000"/>
                        </a:spcBef>
                        <a:buFont typeface="Arial" charset="0"/>
                        <a:defRPr sz="2400">
                          <a:solidFill>
                            <a:schemeClr val="tx1"/>
                          </a:solidFill>
                          <a:latin typeface="Calibri" pitchFamily="34" charset="0"/>
                        </a:defRPr>
                      </a:lvl2pPr>
                      <a:lvl3pPr marL="914400" eaLnBrk="0" hangingPunct="0">
                        <a:spcBef>
                          <a:spcPct val="20000"/>
                        </a:spcBef>
                        <a:buFont typeface="Arial" charset="0"/>
                        <a:defRPr sz="2000">
                          <a:solidFill>
                            <a:schemeClr val="tx1"/>
                          </a:solidFill>
                          <a:latin typeface="Calibri" pitchFamily="34" charset="0"/>
                        </a:defRPr>
                      </a:lvl3pPr>
                      <a:lvl4pPr marL="1371600" eaLnBrk="0" hangingPunct="0">
                        <a:spcBef>
                          <a:spcPct val="20000"/>
                        </a:spcBef>
                        <a:buFont typeface="Arial" charset="0"/>
                        <a:defRPr>
                          <a:solidFill>
                            <a:schemeClr val="tx1"/>
                          </a:solidFill>
                          <a:latin typeface="Calibri" pitchFamily="34" charset="0"/>
                        </a:defRPr>
                      </a:lvl4pPr>
                      <a:lvl5pPr marL="1828800" eaLnBrk="0" hangingPunct="0">
                        <a:spcBef>
                          <a:spcPct val="20000"/>
                        </a:spcBef>
                        <a:buFont typeface="Arial" charset="0"/>
                        <a:defRPr>
                          <a:solidFill>
                            <a:schemeClr val="tx1"/>
                          </a:solidFill>
                          <a:latin typeface="Calibri" pitchFamily="34" charset="0"/>
                        </a:defRPr>
                      </a:lvl5pPr>
                      <a:lvl6pPr indent="-49213" eaLnBrk="0" fontAlgn="base" hangingPunct="0">
                        <a:spcBef>
                          <a:spcPct val="20000"/>
                        </a:spcBef>
                        <a:spcAft>
                          <a:spcPct val="0"/>
                        </a:spcAft>
                        <a:buFont typeface="Arial" charset="0"/>
                        <a:defRPr>
                          <a:solidFill>
                            <a:schemeClr val="tx1"/>
                          </a:solidFill>
                          <a:latin typeface="Calibri" pitchFamily="34" charset="0"/>
                        </a:defRPr>
                      </a:lvl6pPr>
                      <a:lvl7pPr indent="-49213" eaLnBrk="0" fontAlgn="base" hangingPunct="0">
                        <a:spcBef>
                          <a:spcPct val="20000"/>
                        </a:spcBef>
                        <a:spcAft>
                          <a:spcPct val="0"/>
                        </a:spcAft>
                        <a:buFont typeface="Arial" charset="0"/>
                        <a:defRPr>
                          <a:solidFill>
                            <a:schemeClr val="tx1"/>
                          </a:solidFill>
                          <a:latin typeface="Calibri" pitchFamily="34" charset="0"/>
                        </a:defRPr>
                      </a:lvl7pPr>
                      <a:lvl8pPr indent="-49213" eaLnBrk="0" fontAlgn="base" hangingPunct="0">
                        <a:spcBef>
                          <a:spcPct val="20000"/>
                        </a:spcBef>
                        <a:spcAft>
                          <a:spcPct val="0"/>
                        </a:spcAft>
                        <a:buFont typeface="Arial" charset="0"/>
                        <a:defRPr>
                          <a:solidFill>
                            <a:schemeClr val="tx1"/>
                          </a:solidFill>
                          <a:latin typeface="Calibri" pitchFamily="34" charset="0"/>
                        </a:defRPr>
                      </a:lvl8pPr>
                      <a:lvl9pPr indent="-49213" eaLnBrk="0" fontAlgn="base" hangingPunct="0">
                        <a:spcBef>
                          <a:spcPct val="20000"/>
                        </a:spcBef>
                        <a:spcAft>
                          <a:spcPct val="0"/>
                        </a:spcAft>
                        <a:buFont typeface="Arial" charset="0"/>
                        <a:defRPr>
                          <a:solidFill>
                            <a:schemeClr val="tx1"/>
                          </a:solidFill>
                          <a:latin typeface="Calibri"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lv-LV" altLang="lv-LV" sz="2000" b="1" i="0" u="none" strike="noStrike" cap="none" normalizeH="0" baseline="0" dirty="0" smtClean="0">
                          <a:ln>
                            <a:noFill/>
                          </a:ln>
                          <a:solidFill>
                            <a:schemeClr val="tx1"/>
                          </a:solidFill>
                          <a:effectLst/>
                          <a:latin typeface="Verdana" pitchFamily="34" charset="0"/>
                          <a:ea typeface="MS PGothic" pitchFamily="34" charset="-128"/>
                        </a:rPr>
                        <a:t>Bezvēsts prombūtnē</a:t>
                      </a:r>
                    </a:p>
                  </a:txBody>
                  <a:tcPr marL="68580" marR="6858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buFont typeface="Arial" charset="0"/>
                        <a:defRPr sz="2800">
                          <a:solidFill>
                            <a:schemeClr val="tx1"/>
                          </a:solidFill>
                          <a:latin typeface="Calibri" pitchFamily="34" charset="0"/>
                        </a:defRPr>
                      </a:lvl1pPr>
                      <a:lvl2pPr marL="457200" eaLnBrk="0" hangingPunct="0">
                        <a:spcBef>
                          <a:spcPct val="20000"/>
                        </a:spcBef>
                        <a:buFont typeface="Arial" charset="0"/>
                        <a:defRPr sz="2400">
                          <a:solidFill>
                            <a:schemeClr val="tx1"/>
                          </a:solidFill>
                          <a:latin typeface="Calibri" pitchFamily="34" charset="0"/>
                        </a:defRPr>
                      </a:lvl2pPr>
                      <a:lvl3pPr marL="914400" eaLnBrk="0" hangingPunct="0">
                        <a:spcBef>
                          <a:spcPct val="20000"/>
                        </a:spcBef>
                        <a:buFont typeface="Arial" charset="0"/>
                        <a:defRPr sz="2000">
                          <a:solidFill>
                            <a:schemeClr val="tx1"/>
                          </a:solidFill>
                          <a:latin typeface="Calibri" pitchFamily="34" charset="0"/>
                        </a:defRPr>
                      </a:lvl3pPr>
                      <a:lvl4pPr marL="1371600" eaLnBrk="0" hangingPunct="0">
                        <a:spcBef>
                          <a:spcPct val="20000"/>
                        </a:spcBef>
                        <a:buFont typeface="Arial" charset="0"/>
                        <a:defRPr>
                          <a:solidFill>
                            <a:schemeClr val="tx1"/>
                          </a:solidFill>
                          <a:latin typeface="Calibri" pitchFamily="34" charset="0"/>
                        </a:defRPr>
                      </a:lvl4pPr>
                      <a:lvl5pPr marL="1828800" eaLnBrk="0" hangingPunct="0">
                        <a:spcBef>
                          <a:spcPct val="20000"/>
                        </a:spcBef>
                        <a:buFont typeface="Arial" charset="0"/>
                        <a:defRPr>
                          <a:solidFill>
                            <a:schemeClr val="tx1"/>
                          </a:solidFill>
                          <a:latin typeface="Calibri" pitchFamily="34" charset="0"/>
                        </a:defRPr>
                      </a:lvl5pPr>
                      <a:lvl6pPr indent="-49213" eaLnBrk="0" fontAlgn="base" hangingPunct="0">
                        <a:spcBef>
                          <a:spcPct val="20000"/>
                        </a:spcBef>
                        <a:spcAft>
                          <a:spcPct val="0"/>
                        </a:spcAft>
                        <a:buFont typeface="Arial" charset="0"/>
                        <a:defRPr>
                          <a:solidFill>
                            <a:schemeClr val="tx1"/>
                          </a:solidFill>
                          <a:latin typeface="Calibri" pitchFamily="34" charset="0"/>
                        </a:defRPr>
                      </a:lvl6pPr>
                      <a:lvl7pPr indent="-49213" eaLnBrk="0" fontAlgn="base" hangingPunct="0">
                        <a:spcBef>
                          <a:spcPct val="20000"/>
                        </a:spcBef>
                        <a:spcAft>
                          <a:spcPct val="0"/>
                        </a:spcAft>
                        <a:buFont typeface="Arial" charset="0"/>
                        <a:defRPr>
                          <a:solidFill>
                            <a:schemeClr val="tx1"/>
                          </a:solidFill>
                          <a:latin typeface="Calibri" pitchFamily="34" charset="0"/>
                        </a:defRPr>
                      </a:lvl7pPr>
                      <a:lvl8pPr indent="-49213" eaLnBrk="0" fontAlgn="base" hangingPunct="0">
                        <a:spcBef>
                          <a:spcPct val="20000"/>
                        </a:spcBef>
                        <a:spcAft>
                          <a:spcPct val="0"/>
                        </a:spcAft>
                        <a:buFont typeface="Arial" charset="0"/>
                        <a:defRPr>
                          <a:solidFill>
                            <a:schemeClr val="tx1"/>
                          </a:solidFill>
                          <a:latin typeface="Calibri" pitchFamily="34" charset="0"/>
                        </a:defRPr>
                      </a:lvl8pPr>
                      <a:lvl9pPr indent="-49213" eaLnBrk="0" fontAlgn="base" hangingPunct="0">
                        <a:spcBef>
                          <a:spcPct val="20000"/>
                        </a:spcBef>
                        <a:spcAft>
                          <a:spcPct val="0"/>
                        </a:spcAft>
                        <a:buFont typeface="Arial" charset="0"/>
                        <a:defRPr>
                          <a:solidFill>
                            <a:schemeClr val="tx1"/>
                          </a:solidFill>
                          <a:latin typeface="Calibri"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lv-LV" sz="2000" b="1" i="0" u="none" strike="noStrike" cap="none" normalizeH="0" baseline="0" smtClean="0">
                          <a:ln>
                            <a:noFill/>
                          </a:ln>
                          <a:solidFill>
                            <a:schemeClr val="tx1"/>
                          </a:solidFill>
                          <a:effectLst/>
                          <a:latin typeface="Verdana" pitchFamily="34" charset="0"/>
                          <a:ea typeface="MS PGothic" pitchFamily="34" charset="-128"/>
                        </a:rPr>
                        <a:t>51</a:t>
                      </a:r>
                      <a:endParaRPr kumimoji="0" lang="lv-LV" altLang="lv-LV" sz="2000" b="1" i="0" u="none" strike="noStrike" cap="none" normalizeH="0" baseline="0" smtClean="0">
                        <a:ln>
                          <a:noFill/>
                        </a:ln>
                        <a:solidFill>
                          <a:schemeClr val="tx1"/>
                        </a:solidFill>
                        <a:effectLst/>
                        <a:latin typeface="Verdana" pitchFamily="34" charset="0"/>
                        <a:ea typeface="MS PGothic" pitchFamily="34" charset="-128"/>
                      </a:endParaRPr>
                    </a:p>
                  </a:txBody>
                  <a:tcPr marL="68580" marR="6858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00446">
                <a:tc>
                  <a:txBody>
                    <a:bodyPr/>
                    <a:lstStyle>
                      <a:lvl1pPr eaLnBrk="0" hangingPunct="0">
                        <a:spcBef>
                          <a:spcPct val="20000"/>
                        </a:spcBef>
                        <a:buFont typeface="Arial" charset="0"/>
                        <a:defRPr sz="2800">
                          <a:solidFill>
                            <a:schemeClr val="tx1"/>
                          </a:solidFill>
                          <a:latin typeface="Calibri" pitchFamily="34" charset="0"/>
                        </a:defRPr>
                      </a:lvl1pPr>
                      <a:lvl2pPr marL="457200" eaLnBrk="0" hangingPunct="0">
                        <a:spcBef>
                          <a:spcPct val="20000"/>
                        </a:spcBef>
                        <a:buFont typeface="Arial" charset="0"/>
                        <a:defRPr sz="2400">
                          <a:solidFill>
                            <a:schemeClr val="tx1"/>
                          </a:solidFill>
                          <a:latin typeface="Calibri" pitchFamily="34" charset="0"/>
                        </a:defRPr>
                      </a:lvl2pPr>
                      <a:lvl3pPr marL="914400" eaLnBrk="0" hangingPunct="0">
                        <a:spcBef>
                          <a:spcPct val="20000"/>
                        </a:spcBef>
                        <a:buFont typeface="Arial" charset="0"/>
                        <a:defRPr sz="2000">
                          <a:solidFill>
                            <a:schemeClr val="tx1"/>
                          </a:solidFill>
                          <a:latin typeface="Calibri" pitchFamily="34" charset="0"/>
                        </a:defRPr>
                      </a:lvl3pPr>
                      <a:lvl4pPr marL="1371600" eaLnBrk="0" hangingPunct="0">
                        <a:spcBef>
                          <a:spcPct val="20000"/>
                        </a:spcBef>
                        <a:buFont typeface="Arial" charset="0"/>
                        <a:defRPr>
                          <a:solidFill>
                            <a:schemeClr val="tx1"/>
                          </a:solidFill>
                          <a:latin typeface="Calibri" pitchFamily="34" charset="0"/>
                        </a:defRPr>
                      </a:lvl4pPr>
                      <a:lvl5pPr marL="1828800" eaLnBrk="0" hangingPunct="0">
                        <a:spcBef>
                          <a:spcPct val="20000"/>
                        </a:spcBef>
                        <a:buFont typeface="Arial" charset="0"/>
                        <a:defRPr>
                          <a:solidFill>
                            <a:schemeClr val="tx1"/>
                          </a:solidFill>
                          <a:latin typeface="Calibri" pitchFamily="34" charset="0"/>
                        </a:defRPr>
                      </a:lvl5pPr>
                      <a:lvl6pPr indent="-49213" eaLnBrk="0" fontAlgn="base" hangingPunct="0">
                        <a:spcBef>
                          <a:spcPct val="20000"/>
                        </a:spcBef>
                        <a:spcAft>
                          <a:spcPct val="0"/>
                        </a:spcAft>
                        <a:buFont typeface="Arial" charset="0"/>
                        <a:defRPr>
                          <a:solidFill>
                            <a:schemeClr val="tx1"/>
                          </a:solidFill>
                          <a:latin typeface="Calibri" pitchFamily="34" charset="0"/>
                        </a:defRPr>
                      </a:lvl6pPr>
                      <a:lvl7pPr indent="-49213" eaLnBrk="0" fontAlgn="base" hangingPunct="0">
                        <a:spcBef>
                          <a:spcPct val="20000"/>
                        </a:spcBef>
                        <a:spcAft>
                          <a:spcPct val="0"/>
                        </a:spcAft>
                        <a:buFont typeface="Arial" charset="0"/>
                        <a:defRPr>
                          <a:solidFill>
                            <a:schemeClr val="tx1"/>
                          </a:solidFill>
                          <a:latin typeface="Calibri" pitchFamily="34" charset="0"/>
                        </a:defRPr>
                      </a:lvl7pPr>
                      <a:lvl8pPr indent="-49213" eaLnBrk="0" fontAlgn="base" hangingPunct="0">
                        <a:spcBef>
                          <a:spcPct val="20000"/>
                        </a:spcBef>
                        <a:spcAft>
                          <a:spcPct val="0"/>
                        </a:spcAft>
                        <a:buFont typeface="Arial" charset="0"/>
                        <a:defRPr>
                          <a:solidFill>
                            <a:schemeClr val="tx1"/>
                          </a:solidFill>
                          <a:latin typeface="Calibri" pitchFamily="34" charset="0"/>
                        </a:defRPr>
                      </a:lvl8pPr>
                      <a:lvl9pPr indent="-49213" eaLnBrk="0" fontAlgn="base" hangingPunct="0">
                        <a:spcBef>
                          <a:spcPct val="20000"/>
                        </a:spcBef>
                        <a:spcAft>
                          <a:spcPct val="0"/>
                        </a:spcAft>
                        <a:buFont typeface="Arial" charset="0"/>
                        <a:defRPr>
                          <a:solidFill>
                            <a:schemeClr val="tx1"/>
                          </a:solidFill>
                          <a:latin typeface="Calibri"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lv-LV" altLang="lv-LV" sz="2000" b="1" i="0" u="none" strike="noStrike" cap="none" normalizeH="0" baseline="0" dirty="0" smtClean="0">
                          <a:ln>
                            <a:noFill/>
                          </a:ln>
                          <a:solidFill>
                            <a:schemeClr val="tx1"/>
                          </a:solidFill>
                          <a:effectLst/>
                          <a:latin typeface="Verdana" pitchFamily="34" charset="0"/>
                          <a:ea typeface="MS PGothic" pitchFamily="34" charset="-128"/>
                        </a:rPr>
                        <a:t>Izglītojas mājās</a:t>
                      </a:r>
                    </a:p>
                  </a:txBody>
                  <a:tcPr marL="68580" marR="6858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buFont typeface="Arial" charset="0"/>
                        <a:defRPr sz="2800">
                          <a:solidFill>
                            <a:schemeClr val="tx1"/>
                          </a:solidFill>
                          <a:latin typeface="Calibri" pitchFamily="34" charset="0"/>
                        </a:defRPr>
                      </a:lvl1pPr>
                      <a:lvl2pPr marL="457200" eaLnBrk="0" hangingPunct="0">
                        <a:spcBef>
                          <a:spcPct val="20000"/>
                        </a:spcBef>
                        <a:buFont typeface="Arial" charset="0"/>
                        <a:defRPr sz="2400">
                          <a:solidFill>
                            <a:schemeClr val="tx1"/>
                          </a:solidFill>
                          <a:latin typeface="Calibri" pitchFamily="34" charset="0"/>
                        </a:defRPr>
                      </a:lvl2pPr>
                      <a:lvl3pPr marL="914400" eaLnBrk="0" hangingPunct="0">
                        <a:spcBef>
                          <a:spcPct val="20000"/>
                        </a:spcBef>
                        <a:buFont typeface="Arial" charset="0"/>
                        <a:defRPr sz="2000">
                          <a:solidFill>
                            <a:schemeClr val="tx1"/>
                          </a:solidFill>
                          <a:latin typeface="Calibri" pitchFamily="34" charset="0"/>
                        </a:defRPr>
                      </a:lvl3pPr>
                      <a:lvl4pPr marL="1371600" eaLnBrk="0" hangingPunct="0">
                        <a:spcBef>
                          <a:spcPct val="20000"/>
                        </a:spcBef>
                        <a:buFont typeface="Arial" charset="0"/>
                        <a:defRPr>
                          <a:solidFill>
                            <a:schemeClr val="tx1"/>
                          </a:solidFill>
                          <a:latin typeface="Calibri" pitchFamily="34" charset="0"/>
                        </a:defRPr>
                      </a:lvl4pPr>
                      <a:lvl5pPr marL="1828800" eaLnBrk="0" hangingPunct="0">
                        <a:spcBef>
                          <a:spcPct val="20000"/>
                        </a:spcBef>
                        <a:buFont typeface="Arial" charset="0"/>
                        <a:defRPr>
                          <a:solidFill>
                            <a:schemeClr val="tx1"/>
                          </a:solidFill>
                          <a:latin typeface="Calibri" pitchFamily="34" charset="0"/>
                        </a:defRPr>
                      </a:lvl5pPr>
                      <a:lvl6pPr indent="-49213" eaLnBrk="0" fontAlgn="base" hangingPunct="0">
                        <a:spcBef>
                          <a:spcPct val="20000"/>
                        </a:spcBef>
                        <a:spcAft>
                          <a:spcPct val="0"/>
                        </a:spcAft>
                        <a:buFont typeface="Arial" charset="0"/>
                        <a:defRPr>
                          <a:solidFill>
                            <a:schemeClr val="tx1"/>
                          </a:solidFill>
                          <a:latin typeface="Calibri" pitchFamily="34" charset="0"/>
                        </a:defRPr>
                      </a:lvl6pPr>
                      <a:lvl7pPr indent="-49213" eaLnBrk="0" fontAlgn="base" hangingPunct="0">
                        <a:spcBef>
                          <a:spcPct val="20000"/>
                        </a:spcBef>
                        <a:spcAft>
                          <a:spcPct val="0"/>
                        </a:spcAft>
                        <a:buFont typeface="Arial" charset="0"/>
                        <a:defRPr>
                          <a:solidFill>
                            <a:schemeClr val="tx1"/>
                          </a:solidFill>
                          <a:latin typeface="Calibri" pitchFamily="34" charset="0"/>
                        </a:defRPr>
                      </a:lvl7pPr>
                      <a:lvl8pPr indent="-49213" eaLnBrk="0" fontAlgn="base" hangingPunct="0">
                        <a:spcBef>
                          <a:spcPct val="20000"/>
                        </a:spcBef>
                        <a:spcAft>
                          <a:spcPct val="0"/>
                        </a:spcAft>
                        <a:buFont typeface="Arial" charset="0"/>
                        <a:defRPr>
                          <a:solidFill>
                            <a:schemeClr val="tx1"/>
                          </a:solidFill>
                          <a:latin typeface="Calibri" pitchFamily="34" charset="0"/>
                        </a:defRPr>
                      </a:lvl8pPr>
                      <a:lvl9pPr indent="-49213" eaLnBrk="0" fontAlgn="base" hangingPunct="0">
                        <a:spcBef>
                          <a:spcPct val="20000"/>
                        </a:spcBef>
                        <a:spcAft>
                          <a:spcPct val="0"/>
                        </a:spcAft>
                        <a:buFont typeface="Arial" charset="0"/>
                        <a:defRPr>
                          <a:solidFill>
                            <a:schemeClr val="tx1"/>
                          </a:solidFill>
                          <a:latin typeface="Calibri"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lv-LV" sz="2000" b="1" i="0" u="none" strike="noStrike" cap="none" normalizeH="0" baseline="0" dirty="0" smtClean="0">
                          <a:ln>
                            <a:noFill/>
                          </a:ln>
                          <a:solidFill>
                            <a:schemeClr val="tx1"/>
                          </a:solidFill>
                          <a:effectLst/>
                          <a:latin typeface="Verdana" pitchFamily="34" charset="0"/>
                          <a:ea typeface="MS PGothic" pitchFamily="34" charset="-128"/>
                        </a:rPr>
                        <a:t>56</a:t>
                      </a:r>
                      <a:endParaRPr kumimoji="0" lang="lv-LV" altLang="lv-LV" sz="2000" b="1" i="0" u="none" strike="noStrike" cap="none" normalizeH="0" baseline="0" dirty="0" smtClean="0">
                        <a:ln>
                          <a:noFill/>
                        </a:ln>
                        <a:solidFill>
                          <a:schemeClr val="tx1"/>
                        </a:solidFill>
                        <a:effectLst/>
                        <a:latin typeface="Verdana" pitchFamily="34" charset="0"/>
                        <a:ea typeface="MS PGothic" pitchFamily="34" charset="-128"/>
                      </a:endParaRPr>
                    </a:p>
                  </a:txBody>
                  <a:tcPr marL="68580" marR="6858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00446">
                <a:tc>
                  <a:txBody>
                    <a:bodyPr/>
                    <a:lstStyle>
                      <a:lvl1pPr eaLnBrk="0" hangingPunct="0">
                        <a:spcBef>
                          <a:spcPct val="20000"/>
                        </a:spcBef>
                        <a:buFont typeface="Arial" charset="0"/>
                        <a:defRPr sz="2800">
                          <a:solidFill>
                            <a:schemeClr val="tx1"/>
                          </a:solidFill>
                          <a:latin typeface="Calibri" pitchFamily="34" charset="0"/>
                        </a:defRPr>
                      </a:lvl1pPr>
                      <a:lvl2pPr marL="457200" eaLnBrk="0" hangingPunct="0">
                        <a:spcBef>
                          <a:spcPct val="20000"/>
                        </a:spcBef>
                        <a:buFont typeface="Arial" charset="0"/>
                        <a:defRPr sz="2400">
                          <a:solidFill>
                            <a:schemeClr val="tx1"/>
                          </a:solidFill>
                          <a:latin typeface="Calibri" pitchFamily="34" charset="0"/>
                        </a:defRPr>
                      </a:lvl2pPr>
                      <a:lvl3pPr marL="914400" eaLnBrk="0" hangingPunct="0">
                        <a:spcBef>
                          <a:spcPct val="20000"/>
                        </a:spcBef>
                        <a:buFont typeface="Arial" charset="0"/>
                        <a:defRPr sz="2000">
                          <a:solidFill>
                            <a:schemeClr val="tx1"/>
                          </a:solidFill>
                          <a:latin typeface="Calibri" pitchFamily="34" charset="0"/>
                        </a:defRPr>
                      </a:lvl3pPr>
                      <a:lvl4pPr marL="1371600" eaLnBrk="0" hangingPunct="0">
                        <a:spcBef>
                          <a:spcPct val="20000"/>
                        </a:spcBef>
                        <a:buFont typeface="Arial" charset="0"/>
                        <a:defRPr>
                          <a:solidFill>
                            <a:schemeClr val="tx1"/>
                          </a:solidFill>
                          <a:latin typeface="Calibri" pitchFamily="34" charset="0"/>
                        </a:defRPr>
                      </a:lvl4pPr>
                      <a:lvl5pPr marL="1828800" eaLnBrk="0" hangingPunct="0">
                        <a:spcBef>
                          <a:spcPct val="20000"/>
                        </a:spcBef>
                        <a:buFont typeface="Arial" charset="0"/>
                        <a:defRPr>
                          <a:solidFill>
                            <a:schemeClr val="tx1"/>
                          </a:solidFill>
                          <a:latin typeface="Calibri" pitchFamily="34" charset="0"/>
                        </a:defRPr>
                      </a:lvl5pPr>
                      <a:lvl6pPr indent="-49213" eaLnBrk="0" fontAlgn="base" hangingPunct="0">
                        <a:spcBef>
                          <a:spcPct val="20000"/>
                        </a:spcBef>
                        <a:spcAft>
                          <a:spcPct val="0"/>
                        </a:spcAft>
                        <a:buFont typeface="Arial" charset="0"/>
                        <a:defRPr>
                          <a:solidFill>
                            <a:schemeClr val="tx1"/>
                          </a:solidFill>
                          <a:latin typeface="Calibri" pitchFamily="34" charset="0"/>
                        </a:defRPr>
                      </a:lvl6pPr>
                      <a:lvl7pPr indent="-49213" eaLnBrk="0" fontAlgn="base" hangingPunct="0">
                        <a:spcBef>
                          <a:spcPct val="20000"/>
                        </a:spcBef>
                        <a:spcAft>
                          <a:spcPct val="0"/>
                        </a:spcAft>
                        <a:buFont typeface="Arial" charset="0"/>
                        <a:defRPr>
                          <a:solidFill>
                            <a:schemeClr val="tx1"/>
                          </a:solidFill>
                          <a:latin typeface="Calibri" pitchFamily="34" charset="0"/>
                        </a:defRPr>
                      </a:lvl7pPr>
                      <a:lvl8pPr indent="-49213" eaLnBrk="0" fontAlgn="base" hangingPunct="0">
                        <a:spcBef>
                          <a:spcPct val="20000"/>
                        </a:spcBef>
                        <a:spcAft>
                          <a:spcPct val="0"/>
                        </a:spcAft>
                        <a:buFont typeface="Arial" charset="0"/>
                        <a:defRPr>
                          <a:solidFill>
                            <a:schemeClr val="tx1"/>
                          </a:solidFill>
                          <a:latin typeface="Calibri" pitchFamily="34" charset="0"/>
                        </a:defRPr>
                      </a:lvl8pPr>
                      <a:lvl9pPr indent="-49213" eaLnBrk="0" fontAlgn="base" hangingPunct="0">
                        <a:spcBef>
                          <a:spcPct val="20000"/>
                        </a:spcBef>
                        <a:spcAft>
                          <a:spcPct val="0"/>
                        </a:spcAft>
                        <a:buFont typeface="Arial" charset="0"/>
                        <a:defRPr>
                          <a:solidFill>
                            <a:schemeClr val="tx1"/>
                          </a:solidFill>
                          <a:latin typeface="Calibri"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lv-LV" altLang="lv-LV" sz="2000" b="1" i="0" u="none" strike="noStrike" cap="none" normalizeH="0" baseline="0" dirty="0" smtClean="0">
                          <a:ln>
                            <a:noFill/>
                          </a:ln>
                          <a:solidFill>
                            <a:schemeClr val="tx1"/>
                          </a:solidFill>
                          <a:effectLst/>
                          <a:latin typeface="Verdana" pitchFamily="34" charset="0"/>
                          <a:ea typeface="MS PGothic" pitchFamily="34" charset="-128"/>
                        </a:rPr>
                        <a:t>Invalīds</a:t>
                      </a:r>
                    </a:p>
                  </a:txBody>
                  <a:tcPr marL="68580" marR="6858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buFont typeface="Arial" charset="0"/>
                        <a:defRPr sz="2800">
                          <a:solidFill>
                            <a:schemeClr val="tx1"/>
                          </a:solidFill>
                          <a:latin typeface="Calibri" pitchFamily="34" charset="0"/>
                        </a:defRPr>
                      </a:lvl1pPr>
                      <a:lvl2pPr marL="457200" eaLnBrk="0" hangingPunct="0">
                        <a:spcBef>
                          <a:spcPct val="20000"/>
                        </a:spcBef>
                        <a:buFont typeface="Arial" charset="0"/>
                        <a:defRPr sz="2400">
                          <a:solidFill>
                            <a:schemeClr val="tx1"/>
                          </a:solidFill>
                          <a:latin typeface="Calibri" pitchFamily="34" charset="0"/>
                        </a:defRPr>
                      </a:lvl2pPr>
                      <a:lvl3pPr marL="914400" eaLnBrk="0" hangingPunct="0">
                        <a:spcBef>
                          <a:spcPct val="20000"/>
                        </a:spcBef>
                        <a:buFont typeface="Arial" charset="0"/>
                        <a:defRPr sz="2000">
                          <a:solidFill>
                            <a:schemeClr val="tx1"/>
                          </a:solidFill>
                          <a:latin typeface="Calibri" pitchFamily="34" charset="0"/>
                        </a:defRPr>
                      </a:lvl3pPr>
                      <a:lvl4pPr marL="1371600" eaLnBrk="0" hangingPunct="0">
                        <a:spcBef>
                          <a:spcPct val="20000"/>
                        </a:spcBef>
                        <a:buFont typeface="Arial" charset="0"/>
                        <a:defRPr>
                          <a:solidFill>
                            <a:schemeClr val="tx1"/>
                          </a:solidFill>
                          <a:latin typeface="Calibri" pitchFamily="34" charset="0"/>
                        </a:defRPr>
                      </a:lvl4pPr>
                      <a:lvl5pPr marL="1828800" eaLnBrk="0" hangingPunct="0">
                        <a:spcBef>
                          <a:spcPct val="20000"/>
                        </a:spcBef>
                        <a:buFont typeface="Arial" charset="0"/>
                        <a:defRPr>
                          <a:solidFill>
                            <a:schemeClr val="tx1"/>
                          </a:solidFill>
                          <a:latin typeface="Calibri" pitchFamily="34" charset="0"/>
                        </a:defRPr>
                      </a:lvl5pPr>
                      <a:lvl6pPr indent="-49213" eaLnBrk="0" fontAlgn="base" hangingPunct="0">
                        <a:spcBef>
                          <a:spcPct val="20000"/>
                        </a:spcBef>
                        <a:spcAft>
                          <a:spcPct val="0"/>
                        </a:spcAft>
                        <a:buFont typeface="Arial" charset="0"/>
                        <a:defRPr>
                          <a:solidFill>
                            <a:schemeClr val="tx1"/>
                          </a:solidFill>
                          <a:latin typeface="Calibri" pitchFamily="34" charset="0"/>
                        </a:defRPr>
                      </a:lvl6pPr>
                      <a:lvl7pPr indent="-49213" eaLnBrk="0" fontAlgn="base" hangingPunct="0">
                        <a:spcBef>
                          <a:spcPct val="20000"/>
                        </a:spcBef>
                        <a:spcAft>
                          <a:spcPct val="0"/>
                        </a:spcAft>
                        <a:buFont typeface="Arial" charset="0"/>
                        <a:defRPr>
                          <a:solidFill>
                            <a:schemeClr val="tx1"/>
                          </a:solidFill>
                          <a:latin typeface="Calibri" pitchFamily="34" charset="0"/>
                        </a:defRPr>
                      </a:lvl7pPr>
                      <a:lvl8pPr indent="-49213" eaLnBrk="0" fontAlgn="base" hangingPunct="0">
                        <a:spcBef>
                          <a:spcPct val="20000"/>
                        </a:spcBef>
                        <a:spcAft>
                          <a:spcPct val="0"/>
                        </a:spcAft>
                        <a:buFont typeface="Arial" charset="0"/>
                        <a:defRPr>
                          <a:solidFill>
                            <a:schemeClr val="tx1"/>
                          </a:solidFill>
                          <a:latin typeface="Calibri" pitchFamily="34" charset="0"/>
                        </a:defRPr>
                      </a:lvl8pPr>
                      <a:lvl9pPr indent="-49213" eaLnBrk="0" fontAlgn="base" hangingPunct="0">
                        <a:spcBef>
                          <a:spcPct val="20000"/>
                        </a:spcBef>
                        <a:spcAft>
                          <a:spcPct val="0"/>
                        </a:spcAft>
                        <a:buFont typeface="Arial" charset="0"/>
                        <a:defRPr>
                          <a:solidFill>
                            <a:schemeClr val="tx1"/>
                          </a:solidFill>
                          <a:latin typeface="Calibri"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lv-LV" sz="2000" b="1" i="0" u="none" strike="noStrike" cap="none" normalizeH="0" baseline="0" dirty="0" smtClean="0">
                          <a:ln>
                            <a:noFill/>
                          </a:ln>
                          <a:solidFill>
                            <a:schemeClr val="tx1"/>
                          </a:solidFill>
                          <a:effectLst/>
                          <a:latin typeface="Verdana" pitchFamily="34" charset="0"/>
                          <a:ea typeface="MS PGothic" pitchFamily="34" charset="-128"/>
                        </a:rPr>
                        <a:t>20</a:t>
                      </a:r>
                      <a:endParaRPr kumimoji="0" lang="lv-LV" altLang="lv-LV" sz="2000" b="1" i="0" u="none" strike="noStrike" cap="none" normalizeH="0" baseline="0" dirty="0" smtClean="0">
                        <a:ln>
                          <a:noFill/>
                        </a:ln>
                        <a:solidFill>
                          <a:schemeClr val="tx1"/>
                        </a:solidFill>
                        <a:effectLst/>
                        <a:latin typeface="Verdana" pitchFamily="34" charset="0"/>
                        <a:ea typeface="MS PGothic" pitchFamily="34" charset="-128"/>
                      </a:endParaRPr>
                    </a:p>
                  </a:txBody>
                  <a:tcPr marL="68580" marR="6858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63274">
                <a:tc>
                  <a:txBody>
                    <a:bodyPr/>
                    <a:lstStyle>
                      <a:lvl1pPr eaLnBrk="0" hangingPunct="0">
                        <a:spcBef>
                          <a:spcPct val="20000"/>
                        </a:spcBef>
                        <a:buFont typeface="Arial" charset="0"/>
                        <a:defRPr sz="2800">
                          <a:solidFill>
                            <a:schemeClr val="tx1"/>
                          </a:solidFill>
                          <a:latin typeface="Calibri" pitchFamily="34" charset="0"/>
                        </a:defRPr>
                      </a:lvl1pPr>
                      <a:lvl2pPr marL="457200" eaLnBrk="0" hangingPunct="0">
                        <a:spcBef>
                          <a:spcPct val="20000"/>
                        </a:spcBef>
                        <a:buFont typeface="Arial" charset="0"/>
                        <a:defRPr sz="2400">
                          <a:solidFill>
                            <a:schemeClr val="tx1"/>
                          </a:solidFill>
                          <a:latin typeface="Calibri" pitchFamily="34" charset="0"/>
                        </a:defRPr>
                      </a:lvl2pPr>
                      <a:lvl3pPr marL="914400" eaLnBrk="0" hangingPunct="0">
                        <a:spcBef>
                          <a:spcPct val="20000"/>
                        </a:spcBef>
                        <a:buFont typeface="Arial" charset="0"/>
                        <a:defRPr sz="2000">
                          <a:solidFill>
                            <a:schemeClr val="tx1"/>
                          </a:solidFill>
                          <a:latin typeface="Calibri" pitchFamily="34" charset="0"/>
                        </a:defRPr>
                      </a:lvl3pPr>
                      <a:lvl4pPr marL="1371600" eaLnBrk="0" hangingPunct="0">
                        <a:spcBef>
                          <a:spcPct val="20000"/>
                        </a:spcBef>
                        <a:buFont typeface="Arial" charset="0"/>
                        <a:defRPr>
                          <a:solidFill>
                            <a:schemeClr val="tx1"/>
                          </a:solidFill>
                          <a:latin typeface="Calibri" pitchFamily="34" charset="0"/>
                        </a:defRPr>
                      </a:lvl4pPr>
                      <a:lvl5pPr marL="1828800" eaLnBrk="0" hangingPunct="0">
                        <a:spcBef>
                          <a:spcPct val="20000"/>
                        </a:spcBef>
                        <a:buFont typeface="Arial" charset="0"/>
                        <a:defRPr>
                          <a:solidFill>
                            <a:schemeClr val="tx1"/>
                          </a:solidFill>
                          <a:latin typeface="Calibri" pitchFamily="34" charset="0"/>
                        </a:defRPr>
                      </a:lvl5pPr>
                      <a:lvl6pPr indent="-49213" eaLnBrk="0" fontAlgn="base" hangingPunct="0">
                        <a:spcBef>
                          <a:spcPct val="20000"/>
                        </a:spcBef>
                        <a:spcAft>
                          <a:spcPct val="0"/>
                        </a:spcAft>
                        <a:buFont typeface="Arial" charset="0"/>
                        <a:defRPr>
                          <a:solidFill>
                            <a:schemeClr val="tx1"/>
                          </a:solidFill>
                          <a:latin typeface="Calibri" pitchFamily="34" charset="0"/>
                        </a:defRPr>
                      </a:lvl6pPr>
                      <a:lvl7pPr indent="-49213" eaLnBrk="0" fontAlgn="base" hangingPunct="0">
                        <a:spcBef>
                          <a:spcPct val="20000"/>
                        </a:spcBef>
                        <a:spcAft>
                          <a:spcPct val="0"/>
                        </a:spcAft>
                        <a:buFont typeface="Arial" charset="0"/>
                        <a:defRPr>
                          <a:solidFill>
                            <a:schemeClr val="tx1"/>
                          </a:solidFill>
                          <a:latin typeface="Calibri" pitchFamily="34" charset="0"/>
                        </a:defRPr>
                      </a:lvl7pPr>
                      <a:lvl8pPr indent="-49213" eaLnBrk="0" fontAlgn="base" hangingPunct="0">
                        <a:spcBef>
                          <a:spcPct val="20000"/>
                        </a:spcBef>
                        <a:spcAft>
                          <a:spcPct val="0"/>
                        </a:spcAft>
                        <a:buFont typeface="Arial" charset="0"/>
                        <a:defRPr>
                          <a:solidFill>
                            <a:schemeClr val="tx1"/>
                          </a:solidFill>
                          <a:latin typeface="Calibri" pitchFamily="34" charset="0"/>
                        </a:defRPr>
                      </a:lvl8pPr>
                      <a:lvl9pPr indent="-49213" eaLnBrk="0" fontAlgn="base" hangingPunct="0">
                        <a:spcBef>
                          <a:spcPct val="20000"/>
                        </a:spcBef>
                        <a:spcAft>
                          <a:spcPct val="0"/>
                        </a:spcAft>
                        <a:buFont typeface="Arial" charset="0"/>
                        <a:defRPr>
                          <a:solidFill>
                            <a:schemeClr val="tx1"/>
                          </a:solidFill>
                          <a:latin typeface="Calibri"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lv-LV" altLang="lv-LV" sz="2000" b="1" i="0" u="none" strike="noStrike" cap="none" normalizeH="0" baseline="0" dirty="0" smtClean="0">
                          <a:ln>
                            <a:noFill/>
                          </a:ln>
                          <a:solidFill>
                            <a:schemeClr val="tx1"/>
                          </a:solidFill>
                          <a:effectLst/>
                          <a:latin typeface="Verdana" pitchFamily="34" charset="0"/>
                          <a:ea typeface="MS PGothic" pitchFamily="34" charset="-128"/>
                        </a:rPr>
                        <a:t>Ilgstoši slimojošs</a:t>
                      </a:r>
                    </a:p>
                  </a:txBody>
                  <a:tcPr marL="68580" marR="6858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buFont typeface="Arial" charset="0"/>
                        <a:defRPr sz="2800">
                          <a:solidFill>
                            <a:schemeClr val="tx1"/>
                          </a:solidFill>
                          <a:latin typeface="Calibri" pitchFamily="34" charset="0"/>
                        </a:defRPr>
                      </a:lvl1pPr>
                      <a:lvl2pPr marL="457200" eaLnBrk="0" hangingPunct="0">
                        <a:spcBef>
                          <a:spcPct val="20000"/>
                        </a:spcBef>
                        <a:buFont typeface="Arial" charset="0"/>
                        <a:defRPr sz="2400">
                          <a:solidFill>
                            <a:schemeClr val="tx1"/>
                          </a:solidFill>
                          <a:latin typeface="Calibri" pitchFamily="34" charset="0"/>
                        </a:defRPr>
                      </a:lvl2pPr>
                      <a:lvl3pPr marL="914400" eaLnBrk="0" hangingPunct="0">
                        <a:spcBef>
                          <a:spcPct val="20000"/>
                        </a:spcBef>
                        <a:buFont typeface="Arial" charset="0"/>
                        <a:defRPr sz="2000">
                          <a:solidFill>
                            <a:schemeClr val="tx1"/>
                          </a:solidFill>
                          <a:latin typeface="Calibri" pitchFamily="34" charset="0"/>
                        </a:defRPr>
                      </a:lvl3pPr>
                      <a:lvl4pPr marL="1371600" eaLnBrk="0" hangingPunct="0">
                        <a:spcBef>
                          <a:spcPct val="20000"/>
                        </a:spcBef>
                        <a:buFont typeface="Arial" charset="0"/>
                        <a:defRPr>
                          <a:solidFill>
                            <a:schemeClr val="tx1"/>
                          </a:solidFill>
                          <a:latin typeface="Calibri" pitchFamily="34" charset="0"/>
                        </a:defRPr>
                      </a:lvl4pPr>
                      <a:lvl5pPr marL="1828800" eaLnBrk="0" hangingPunct="0">
                        <a:spcBef>
                          <a:spcPct val="20000"/>
                        </a:spcBef>
                        <a:buFont typeface="Arial" charset="0"/>
                        <a:defRPr>
                          <a:solidFill>
                            <a:schemeClr val="tx1"/>
                          </a:solidFill>
                          <a:latin typeface="Calibri" pitchFamily="34" charset="0"/>
                        </a:defRPr>
                      </a:lvl5pPr>
                      <a:lvl6pPr indent="-49213" eaLnBrk="0" fontAlgn="base" hangingPunct="0">
                        <a:spcBef>
                          <a:spcPct val="20000"/>
                        </a:spcBef>
                        <a:spcAft>
                          <a:spcPct val="0"/>
                        </a:spcAft>
                        <a:buFont typeface="Arial" charset="0"/>
                        <a:defRPr>
                          <a:solidFill>
                            <a:schemeClr val="tx1"/>
                          </a:solidFill>
                          <a:latin typeface="Calibri" pitchFamily="34" charset="0"/>
                        </a:defRPr>
                      </a:lvl6pPr>
                      <a:lvl7pPr indent="-49213" eaLnBrk="0" fontAlgn="base" hangingPunct="0">
                        <a:spcBef>
                          <a:spcPct val="20000"/>
                        </a:spcBef>
                        <a:spcAft>
                          <a:spcPct val="0"/>
                        </a:spcAft>
                        <a:buFont typeface="Arial" charset="0"/>
                        <a:defRPr>
                          <a:solidFill>
                            <a:schemeClr val="tx1"/>
                          </a:solidFill>
                          <a:latin typeface="Calibri" pitchFamily="34" charset="0"/>
                        </a:defRPr>
                      </a:lvl7pPr>
                      <a:lvl8pPr indent="-49213" eaLnBrk="0" fontAlgn="base" hangingPunct="0">
                        <a:spcBef>
                          <a:spcPct val="20000"/>
                        </a:spcBef>
                        <a:spcAft>
                          <a:spcPct val="0"/>
                        </a:spcAft>
                        <a:buFont typeface="Arial" charset="0"/>
                        <a:defRPr>
                          <a:solidFill>
                            <a:schemeClr val="tx1"/>
                          </a:solidFill>
                          <a:latin typeface="Calibri" pitchFamily="34" charset="0"/>
                        </a:defRPr>
                      </a:lvl8pPr>
                      <a:lvl9pPr indent="-49213" eaLnBrk="0" fontAlgn="base" hangingPunct="0">
                        <a:spcBef>
                          <a:spcPct val="20000"/>
                        </a:spcBef>
                        <a:spcAft>
                          <a:spcPct val="0"/>
                        </a:spcAft>
                        <a:buFont typeface="Arial" charset="0"/>
                        <a:defRPr>
                          <a:solidFill>
                            <a:schemeClr val="tx1"/>
                          </a:solidFill>
                          <a:latin typeface="Calibri"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lv-LV" sz="2000" b="1" i="0" u="none" strike="noStrike" cap="none" normalizeH="0" baseline="0" dirty="0" smtClean="0">
                          <a:ln>
                            <a:noFill/>
                          </a:ln>
                          <a:solidFill>
                            <a:schemeClr val="tx1"/>
                          </a:solidFill>
                          <a:effectLst/>
                          <a:latin typeface="Verdana" pitchFamily="34" charset="0"/>
                          <a:ea typeface="MS PGothic" pitchFamily="34" charset="-128"/>
                        </a:rPr>
                        <a:t>13</a:t>
                      </a:r>
                      <a:endParaRPr kumimoji="0" lang="lv-LV" altLang="lv-LV" sz="2000" b="1" i="0" u="none" strike="noStrike" cap="none" normalizeH="0" baseline="0" dirty="0" smtClean="0">
                        <a:ln>
                          <a:noFill/>
                        </a:ln>
                        <a:solidFill>
                          <a:schemeClr val="tx1"/>
                        </a:solidFill>
                        <a:effectLst/>
                        <a:latin typeface="Verdana" pitchFamily="34" charset="0"/>
                        <a:ea typeface="MS PGothic" pitchFamily="34" charset="-128"/>
                      </a:endParaRPr>
                    </a:p>
                  </a:txBody>
                  <a:tcPr marL="68580" marR="6858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57584">
                <a:tc>
                  <a:txBody>
                    <a:bodyPr/>
                    <a:lstStyle>
                      <a:lvl1pPr eaLnBrk="0" hangingPunct="0">
                        <a:spcBef>
                          <a:spcPct val="20000"/>
                        </a:spcBef>
                        <a:buFont typeface="Arial" charset="0"/>
                        <a:defRPr sz="2800">
                          <a:solidFill>
                            <a:schemeClr val="tx1"/>
                          </a:solidFill>
                          <a:latin typeface="Calibri" pitchFamily="34" charset="0"/>
                        </a:defRPr>
                      </a:lvl1pPr>
                      <a:lvl2pPr marL="457200" eaLnBrk="0" hangingPunct="0">
                        <a:spcBef>
                          <a:spcPct val="20000"/>
                        </a:spcBef>
                        <a:buFont typeface="Arial" charset="0"/>
                        <a:defRPr sz="2400">
                          <a:solidFill>
                            <a:schemeClr val="tx1"/>
                          </a:solidFill>
                          <a:latin typeface="Calibri" pitchFamily="34" charset="0"/>
                        </a:defRPr>
                      </a:lvl2pPr>
                      <a:lvl3pPr marL="914400" eaLnBrk="0" hangingPunct="0">
                        <a:spcBef>
                          <a:spcPct val="20000"/>
                        </a:spcBef>
                        <a:buFont typeface="Arial" charset="0"/>
                        <a:defRPr sz="2000">
                          <a:solidFill>
                            <a:schemeClr val="tx1"/>
                          </a:solidFill>
                          <a:latin typeface="Calibri" pitchFamily="34" charset="0"/>
                        </a:defRPr>
                      </a:lvl3pPr>
                      <a:lvl4pPr marL="1371600" eaLnBrk="0" hangingPunct="0">
                        <a:spcBef>
                          <a:spcPct val="20000"/>
                        </a:spcBef>
                        <a:buFont typeface="Arial" charset="0"/>
                        <a:defRPr>
                          <a:solidFill>
                            <a:schemeClr val="tx1"/>
                          </a:solidFill>
                          <a:latin typeface="Calibri" pitchFamily="34" charset="0"/>
                        </a:defRPr>
                      </a:lvl4pPr>
                      <a:lvl5pPr marL="1828800" eaLnBrk="0" hangingPunct="0">
                        <a:spcBef>
                          <a:spcPct val="20000"/>
                        </a:spcBef>
                        <a:buFont typeface="Arial" charset="0"/>
                        <a:defRPr>
                          <a:solidFill>
                            <a:schemeClr val="tx1"/>
                          </a:solidFill>
                          <a:latin typeface="Calibri" pitchFamily="34" charset="0"/>
                        </a:defRPr>
                      </a:lvl5pPr>
                      <a:lvl6pPr indent="-49213" eaLnBrk="0" fontAlgn="base" hangingPunct="0">
                        <a:spcBef>
                          <a:spcPct val="20000"/>
                        </a:spcBef>
                        <a:spcAft>
                          <a:spcPct val="0"/>
                        </a:spcAft>
                        <a:buFont typeface="Arial" charset="0"/>
                        <a:defRPr>
                          <a:solidFill>
                            <a:schemeClr val="tx1"/>
                          </a:solidFill>
                          <a:latin typeface="Calibri" pitchFamily="34" charset="0"/>
                        </a:defRPr>
                      </a:lvl6pPr>
                      <a:lvl7pPr indent="-49213" eaLnBrk="0" fontAlgn="base" hangingPunct="0">
                        <a:spcBef>
                          <a:spcPct val="20000"/>
                        </a:spcBef>
                        <a:spcAft>
                          <a:spcPct val="0"/>
                        </a:spcAft>
                        <a:buFont typeface="Arial" charset="0"/>
                        <a:defRPr>
                          <a:solidFill>
                            <a:schemeClr val="tx1"/>
                          </a:solidFill>
                          <a:latin typeface="Calibri" pitchFamily="34" charset="0"/>
                        </a:defRPr>
                      </a:lvl7pPr>
                      <a:lvl8pPr indent="-49213" eaLnBrk="0" fontAlgn="base" hangingPunct="0">
                        <a:spcBef>
                          <a:spcPct val="20000"/>
                        </a:spcBef>
                        <a:spcAft>
                          <a:spcPct val="0"/>
                        </a:spcAft>
                        <a:buFont typeface="Arial" charset="0"/>
                        <a:defRPr>
                          <a:solidFill>
                            <a:schemeClr val="tx1"/>
                          </a:solidFill>
                          <a:latin typeface="Calibri" pitchFamily="34" charset="0"/>
                        </a:defRPr>
                      </a:lvl8pPr>
                      <a:lvl9pPr indent="-49213" eaLnBrk="0" fontAlgn="base" hangingPunct="0">
                        <a:spcBef>
                          <a:spcPct val="20000"/>
                        </a:spcBef>
                        <a:spcAft>
                          <a:spcPct val="0"/>
                        </a:spcAft>
                        <a:buFont typeface="Arial" charset="0"/>
                        <a:defRPr>
                          <a:solidFill>
                            <a:schemeClr val="tx1"/>
                          </a:solidFill>
                          <a:latin typeface="Calibri"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lv-LV" altLang="lv-LV" sz="2200" b="1" i="0" u="none" strike="noStrike" cap="none" normalizeH="0" baseline="0" dirty="0" smtClean="0">
                        <a:ln>
                          <a:noFill/>
                        </a:ln>
                        <a:solidFill>
                          <a:schemeClr val="tx1"/>
                        </a:solidFill>
                        <a:effectLst/>
                        <a:latin typeface="Verdana" pitchFamily="34" charset="0"/>
                        <a:ea typeface="MS PGothic" pitchFamily="34" charset="-128"/>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lv-LV" altLang="lv-LV" sz="2200" b="1" i="0" u="none" strike="noStrike" cap="none" normalizeH="0" baseline="0" dirty="0" smtClean="0">
                          <a:ln>
                            <a:noFill/>
                          </a:ln>
                          <a:solidFill>
                            <a:schemeClr val="tx1"/>
                          </a:solidFill>
                          <a:effectLst/>
                          <a:latin typeface="Verdana" pitchFamily="34" charset="0"/>
                          <a:ea typeface="MS PGothic" pitchFamily="34" charset="-128"/>
                        </a:rPr>
                        <a:t>Kopā</a:t>
                      </a:r>
                    </a:p>
                  </a:txBody>
                  <a:tcPr marL="68580" marR="6858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buFont typeface="Arial" charset="0"/>
                        <a:defRPr sz="2800">
                          <a:solidFill>
                            <a:schemeClr val="tx1"/>
                          </a:solidFill>
                          <a:latin typeface="Calibri" pitchFamily="34" charset="0"/>
                        </a:defRPr>
                      </a:lvl1pPr>
                      <a:lvl2pPr marL="457200" eaLnBrk="0" hangingPunct="0">
                        <a:spcBef>
                          <a:spcPct val="20000"/>
                        </a:spcBef>
                        <a:buFont typeface="Arial" charset="0"/>
                        <a:defRPr sz="2400">
                          <a:solidFill>
                            <a:schemeClr val="tx1"/>
                          </a:solidFill>
                          <a:latin typeface="Calibri" pitchFamily="34" charset="0"/>
                        </a:defRPr>
                      </a:lvl2pPr>
                      <a:lvl3pPr marL="914400" eaLnBrk="0" hangingPunct="0">
                        <a:spcBef>
                          <a:spcPct val="20000"/>
                        </a:spcBef>
                        <a:buFont typeface="Arial" charset="0"/>
                        <a:defRPr sz="2000">
                          <a:solidFill>
                            <a:schemeClr val="tx1"/>
                          </a:solidFill>
                          <a:latin typeface="Calibri" pitchFamily="34" charset="0"/>
                        </a:defRPr>
                      </a:lvl3pPr>
                      <a:lvl4pPr marL="1371600" eaLnBrk="0" hangingPunct="0">
                        <a:spcBef>
                          <a:spcPct val="20000"/>
                        </a:spcBef>
                        <a:buFont typeface="Arial" charset="0"/>
                        <a:defRPr>
                          <a:solidFill>
                            <a:schemeClr val="tx1"/>
                          </a:solidFill>
                          <a:latin typeface="Calibri" pitchFamily="34" charset="0"/>
                        </a:defRPr>
                      </a:lvl4pPr>
                      <a:lvl5pPr marL="1828800" eaLnBrk="0" hangingPunct="0">
                        <a:spcBef>
                          <a:spcPct val="20000"/>
                        </a:spcBef>
                        <a:buFont typeface="Arial" charset="0"/>
                        <a:defRPr>
                          <a:solidFill>
                            <a:schemeClr val="tx1"/>
                          </a:solidFill>
                          <a:latin typeface="Calibri" pitchFamily="34" charset="0"/>
                        </a:defRPr>
                      </a:lvl5pPr>
                      <a:lvl6pPr indent="-49213" eaLnBrk="0" fontAlgn="base" hangingPunct="0">
                        <a:spcBef>
                          <a:spcPct val="20000"/>
                        </a:spcBef>
                        <a:spcAft>
                          <a:spcPct val="0"/>
                        </a:spcAft>
                        <a:buFont typeface="Arial" charset="0"/>
                        <a:defRPr>
                          <a:solidFill>
                            <a:schemeClr val="tx1"/>
                          </a:solidFill>
                          <a:latin typeface="Calibri" pitchFamily="34" charset="0"/>
                        </a:defRPr>
                      </a:lvl6pPr>
                      <a:lvl7pPr indent="-49213" eaLnBrk="0" fontAlgn="base" hangingPunct="0">
                        <a:spcBef>
                          <a:spcPct val="20000"/>
                        </a:spcBef>
                        <a:spcAft>
                          <a:spcPct val="0"/>
                        </a:spcAft>
                        <a:buFont typeface="Arial" charset="0"/>
                        <a:defRPr>
                          <a:solidFill>
                            <a:schemeClr val="tx1"/>
                          </a:solidFill>
                          <a:latin typeface="Calibri" pitchFamily="34" charset="0"/>
                        </a:defRPr>
                      </a:lvl7pPr>
                      <a:lvl8pPr indent="-49213" eaLnBrk="0" fontAlgn="base" hangingPunct="0">
                        <a:spcBef>
                          <a:spcPct val="20000"/>
                        </a:spcBef>
                        <a:spcAft>
                          <a:spcPct val="0"/>
                        </a:spcAft>
                        <a:buFont typeface="Arial" charset="0"/>
                        <a:defRPr>
                          <a:solidFill>
                            <a:schemeClr val="tx1"/>
                          </a:solidFill>
                          <a:latin typeface="Calibri" pitchFamily="34" charset="0"/>
                        </a:defRPr>
                      </a:lvl8pPr>
                      <a:lvl9pPr indent="-49213" eaLnBrk="0" fontAlgn="base" hangingPunct="0">
                        <a:spcBef>
                          <a:spcPct val="20000"/>
                        </a:spcBef>
                        <a:spcAft>
                          <a:spcPct val="0"/>
                        </a:spcAft>
                        <a:buFont typeface="Arial" charset="0"/>
                        <a:defRPr>
                          <a:solidFill>
                            <a:schemeClr val="tx1"/>
                          </a:solidFill>
                          <a:latin typeface="Calibri"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lv-LV" altLang="lv-LV" sz="2200" b="1" i="0" u="none" strike="noStrike" cap="none" normalizeH="0" baseline="0" dirty="0" smtClean="0">
                        <a:ln>
                          <a:noFill/>
                        </a:ln>
                        <a:solidFill>
                          <a:schemeClr val="tx1"/>
                        </a:solidFill>
                        <a:effectLst/>
                        <a:latin typeface="Verdana" pitchFamily="34" charset="0"/>
                        <a:ea typeface="MS PGothic" pitchFamily="34" charset="-128"/>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lv-LV" sz="2200" b="1" i="0" u="none" strike="noStrike" cap="none" normalizeH="0" baseline="0" dirty="0" smtClean="0">
                          <a:ln>
                            <a:noFill/>
                          </a:ln>
                          <a:solidFill>
                            <a:schemeClr val="tx1"/>
                          </a:solidFill>
                          <a:effectLst/>
                          <a:latin typeface="Verdana" pitchFamily="34" charset="0"/>
                          <a:ea typeface="MS PGothic" pitchFamily="34" charset="-128"/>
                        </a:rPr>
                        <a:t>19022</a:t>
                      </a:r>
                      <a:endParaRPr kumimoji="0" lang="lv-LV" altLang="lv-LV" sz="2200" b="1" i="0" u="none" strike="noStrike" cap="none" normalizeH="0" baseline="0" dirty="0" smtClean="0">
                        <a:ln>
                          <a:noFill/>
                        </a:ln>
                        <a:solidFill>
                          <a:schemeClr val="tx1"/>
                        </a:solidFill>
                        <a:effectLst/>
                        <a:latin typeface="Verdana" pitchFamily="34" charset="0"/>
                        <a:ea typeface="MS PGothic" pitchFamily="34" charset="-128"/>
                      </a:endParaRPr>
                    </a:p>
                  </a:txBody>
                  <a:tcPr marL="68580" marR="6858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4" name="Slide Number Placeholder 3"/>
          <p:cNvSpPr>
            <a:spLocks noGrp="1"/>
          </p:cNvSpPr>
          <p:nvPr>
            <p:ph type="sldNum" sz="quarter" idx="12"/>
          </p:nvPr>
        </p:nvSpPr>
        <p:spPr/>
        <p:txBody>
          <a:bodyPr/>
          <a:lstStyle/>
          <a:p>
            <a:pPr>
              <a:defRPr/>
            </a:pPr>
            <a:fld id="{9D4AAE16-943E-4C54-92E0-C0DDFE2D6B3D}" type="slidenum">
              <a:rPr lang="lv-LV" smtClean="0"/>
              <a:pPr>
                <a:defRPr/>
              </a:pPr>
              <a:t>3</a:t>
            </a:fld>
            <a:endParaRPr lang="lv-LV"/>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p:cNvSpPr>
            <a:spLocks noGrp="1"/>
          </p:cNvSpPr>
          <p:nvPr>
            <p:ph type="title"/>
          </p:nvPr>
        </p:nvSpPr>
        <p:spPr>
          <a:xfrm>
            <a:off x="2220686" y="261938"/>
            <a:ext cx="6466114" cy="889968"/>
          </a:xfrm>
        </p:spPr>
        <p:txBody>
          <a:bodyPr>
            <a:normAutofit fontScale="90000"/>
          </a:bodyPr>
          <a:lstStyle/>
          <a:p>
            <a:r>
              <a:rPr lang="lv-LV" altLang="lv-LV" sz="3200" dirty="0" smtClean="0">
                <a:ea typeface="MS PGothic" pitchFamily="34" charset="-128"/>
              </a:rPr>
              <a:t>Izmaiņas izglītības iestādē nereģistrēto bērnu skaitā </a:t>
            </a:r>
          </a:p>
        </p:txBody>
      </p:sp>
      <p:sp>
        <p:nvSpPr>
          <p:cNvPr id="27651" name="Text Placeholder 3"/>
          <p:cNvSpPr>
            <a:spLocks noGrp="1"/>
          </p:cNvSpPr>
          <p:nvPr>
            <p:ph type="body" sz="quarter" idx="10"/>
          </p:nvPr>
        </p:nvSpPr>
        <p:spPr/>
        <p:txBody>
          <a:bodyPr/>
          <a:lstStyle/>
          <a:p>
            <a:endParaRPr lang="lv-LV" altLang="lv-LV" smtClean="0">
              <a:ea typeface="MS PGothic" pitchFamily="34" charset="-128"/>
            </a:endParaRPr>
          </a:p>
        </p:txBody>
      </p:sp>
      <p:sp>
        <p:nvSpPr>
          <p:cNvPr id="27653" name="Slide Number Placeholder 5"/>
          <p:cNvSpPr>
            <a:spLocks noGrp="1"/>
          </p:cNvSpPr>
          <p:nvPr>
            <p:ph type="sldNum" sz="quarter" idx="13"/>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charset="0"/>
              <a:buChar char="•"/>
              <a:defRPr sz="3300">
                <a:solidFill>
                  <a:schemeClr val="tx1"/>
                </a:solidFill>
                <a:latin typeface="Times New Roman" pitchFamily="18" charset="0"/>
                <a:ea typeface="MS PGothic" pitchFamily="34" charset="-128"/>
              </a:defRPr>
            </a:lvl1pPr>
            <a:lvl2pPr marL="742950" indent="-285750" eaLnBrk="0" hangingPunct="0">
              <a:spcBef>
                <a:spcPct val="20000"/>
              </a:spcBef>
              <a:buFont typeface="Arial" charset="0"/>
              <a:buChar char="–"/>
              <a:defRPr sz="2900">
                <a:solidFill>
                  <a:schemeClr val="tx1"/>
                </a:solidFill>
                <a:latin typeface="Times New Roman" pitchFamily="18" charset="0"/>
                <a:ea typeface="MS PGothic" pitchFamily="34" charset="-128"/>
              </a:defRPr>
            </a:lvl2pPr>
            <a:lvl3pPr marL="1143000" indent="-228600" eaLnBrk="0" hangingPunct="0">
              <a:spcBef>
                <a:spcPct val="20000"/>
              </a:spcBef>
              <a:buFont typeface="Arial" charset="0"/>
              <a:buChar char="•"/>
              <a:defRPr sz="2500">
                <a:solidFill>
                  <a:schemeClr val="tx1"/>
                </a:solidFill>
                <a:latin typeface="Times New Roman" pitchFamily="18" charset="0"/>
                <a:ea typeface="MS PGothic" pitchFamily="34" charset="-128"/>
              </a:defRPr>
            </a:lvl3pPr>
            <a:lvl4pPr marL="1600200" indent="-228600" eaLnBrk="0" hangingPunct="0">
              <a:spcBef>
                <a:spcPct val="20000"/>
              </a:spcBef>
              <a:buFont typeface="Arial" charset="0"/>
              <a:buChar char="–"/>
              <a:defRPr sz="1900">
                <a:solidFill>
                  <a:schemeClr val="tx1"/>
                </a:solidFill>
                <a:latin typeface="Times New Roman" pitchFamily="18" charset="0"/>
                <a:ea typeface="MS PGothic" pitchFamily="34" charset="-128"/>
              </a:defRPr>
            </a:lvl4pPr>
            <a:lvl5pPr marL="2057400" indent="-228600" eaLnBrk="0" hangingPunct="0">
              <a:spcBef>
                <a:spcPct val="20000"/>
              </a:spcBef>
              <a:buFont typeface="Arial" charset="0"/>
              <a:buChar char="»"/>
              <a:defRPr sz="1900">
                <a:solidFill>
                  <a:schemeClr val="tx1"/>
                </a:solidFill>
                <a:latin typeface="Times New Roman" pitchFamily="18" charset="0"/>
                <a:ea typeface="MS PGothic" pitchFamily="34" charset="-128"/>
              </a:defRPr>
            </a:lvl5pPr>
            <a:lvl6pPr marL="2514600" indent="-228600" defTabSz="938213" eaLnBrk="0" fontAlgn="base" hangingPunct="0">
              <a:spcBef>
                <a:spcPct val="20000"/>
              </a:spcBef>
              <a:spcAft>
                <a:spcPct val="0"/>
              </a:spcAft>
              <a:buFont typeface="Arial" charset="0"/>
              <a:buChar char="»"/>
              <a:defRPr sz="1900">
                <a:solidFill>
                  <a:schemeClr val="tx1"/>
                </a:solidFill>
                <a:latin typeface="Times New Roman" pitchFamily="18" charset="0"/>
                <a:ea typeface="MS PGothic" pitchFamily="34" charset="-128"/>
              </a:defRPr>
            </a:lvl6pPr>
            <a:lvl7pPr marL="2971800" indent="-228600" defTabSz="938213" eaLnBrk="0" fontAlgn="base" hangingPunct="0">
              <a:spcBef>
                <a:spcPct val="20000"/>
              </a:spcBef>
              <a:spcAft>
                <a:spcPct val="0"/>
              </a:spcAft>
              <a:buFont typeface="Arial" charset="0"/>
              <a:buChar char="»"/>
              <a:defRPr sz="1900">
                <a:solidFill>
                  <a:schemeClr val="tx1"/>
                </a:solidFill>
                <a:latin typeface="Times New Roman" pitchFamily="18" charset="0"/>
                <a:ea typeface="MS PGothic" pitchFamily="34" charset="-128"/>
              </a:defRPr>
            </a:lvl7pPr>
            <a:lvl8pPr marL="3429000" indent="-228600" defTabSz="938213" eaLnBrk="0" fontAlgn="base" hangingPunct="0">
              <a:spcBef>
                <a:spcPct val="20000"/>
              </a:spcBef>
              <a:spcAft>
                <a:spcPct val="0"/>
              </a:spcAft>
              <a:buFont typeface="Arial" charset="0"/>
              <a:buChar char="»"/>
              <a:defRPr sz="1900">
                <a:solidFill>
                  <a:schemeClr val="tx1"/>
                </a:solidFill>
                <a:latin typeface="Times New Roman" pitchFamily="18" charset="0"/>
                <a:ea typeface="MS PGothic" pitchFamily="34" charset="-128"/>
              </a:defRPr>
            </a:lvl8pPr>
            <a:lvl9pPr marL="3886200" indent="-228600" defTabSz="938213" eaLnBrk="0" fontAlgn="base" hangingPunct="0">
              <a:spcBef>
                <a:spcPct val="20000"/>
              </a:spcBef>
              <a:spcAft>
                <a:spcPct val="0"/>
              </a:spcAft>
              <a:buFont typeface="Arial" charset="0"/>
              <a:buChar char="»"/>
              <a:defRPr sz="1900">
                <a:solidFill>
                  <a:schemeClr val="tx1"/>
                </a:solidFill>
                <a:latin typeface="Times New Roman" pitchFamily="18" charset="0"/>
                <a:ea typeface="MS PGothic" pitchFamily="34" charset="-128"/>
              </a:defRPr>
            </a:lvl9pPr>
          </a:lstStyle>
          <a:p>
            <a:pPr eaLnBrk="1" hangingPunct="1">
              <a:spcBef>
                <a:spcPct val="0"/>
              </a:spcBef>
              <a:buFontTx/>
              <a:buNone/>
            </a:pPr>
            <a:fld id="{07324131-8E28-4FFF-BFAD-81A625B3B62A}" type="slidenum">
              <a:rPr lang="en-US" altLang="lv-LV" sz="1000" smtClean="0">
                <a:solidFill>
                  <a:srgbClr val="898989"/>
                </a:solidFill>
                <a:latin typeface="Verdana" pitchFamily="34" charset="0"/>
              </a:rPr>
              <a:pPr eaLnBrk="1" hangingPunct="1">
                <a:spcBef>
                  <a:spcPct val="0"/>
                </a:spcBef>
                <a:buFontTx/>
                <a:buNone/>
              </a:pPr>
              <a:t>4</a:t>
            </a:fld>
            <a:endParaRPr lang="en-US" altLang="lv-LV" sz="1000" smtClean="0">
              <a:solidFill>
                <a:srgbClr val="898989"/>
              </a:solidFill>
              <a:latin typeface="Verdana" pitchFamily="34" charset="0"/>
            </a:endParaRPr>
          </a:p>
        </p:txBody>
      </p:sp>
      <p:sp>
        <p:nvSpPr>
          <p:cNvPr id="27654" name="Rectangle 7"/>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spcBef>
                <a:spcPct val="20000"/>
              </a:spcBef>
              <a:buFont typeface="Arial" charset="0"/>
              <a:buChar char="•"/>
              <a:defRPr sz="3300">
                <a:solidFill>
                  <a:schemeClr val="tx1"/>
                </a:solidFill>
                <a:latin typeface="Times New Roman" pitchFamily="18" charset="0"/>
                <a:ea typeface="MS PGothic" pitchFamily="34" charset="-128"/>
              </a:defRPr>
            </a:lvl1pPr>
            <a:lvl2pPr marL="742950" indent="-285750" eaLnBrk="0" hangingPunct="0">
              <a:spcBef>
                <a:spcPct val="20000"/>
              </a:spcBef>
              <a:buFont typeface="Arial" charset="0"/>
              <a:buChar char="–"/>
              <a:defRPr sz="2900">
                <a:solidFill>
                  <a:schemeClr val="tx1"/>
                </a:solidFill>
                <a:latin typeface="Times New Roman" pitchFamily="18" charset="0"/>
                <a:ea typeface="MS PGothic" pitchFamily="34" charset="-128"/>
              </a:defRPr>
            </a:lvl2pPr>
            <a:lvl3pPr marL="1143000" indent="-228600" eaLnBrk="0" hangingPunct="0">
              <a:spcBef>
                <a:spcPct val="20000"/>
              </a:spcBef>
              <a:buFont typeface="Arial" charset="0"/>
              <a:buChar char="•"/>
              <a:defRPr sz="2500">
                <a:solidFill>
                  <a:schemeClr val="tx1"/>
                </a:solidFill>
                <a:latin typeface="Times New Roman" pitchFamily="18" charset="0"/>
                <a:ea typeface="MS PGothic" pitchFamily="34" charset="-128"/>
              </a:defRPr>
            </a:lvl3pPr>
            <a:lvl4pPr marL="1600200" indent="-228600" eaLnBrk="0" hangingPunct="0">
              <a:spcBef>
                <a:spcPct val="20000"/>
              </a:spcBef>
              <a:buFont typeface="Arial" charset="0"/>
              <a:buChar char="–"/>
              <a:defRPr sz="1900">
                <a:solidFill>
                  <a:schemeClr val="tx1"/>
                </a:solidFill>
                <a:latin typeface="Times New Roman" pitchFamily="18" charset="0"/>
                <a:ea typeface="MS PGothic" pitchFamily="34" charset="-128"/>
              </a:defRPr>
            </a:lvl4pPr>
            <a:lvl5pPr marL="2057400" indent="-228600" eaLnBrk="0" hangingPunct="0">
              <a:spcBef>
                <a:spcPct val="20000"/>
              </a:spcBef>
              <a:buFont typeface="Arial" charset="0"/>
              <a:buChar char="»"/>
              <a:defRPr sz="1900">
                <a:solidFill>
                  <a:schemeClr val="tx1"/>
                </a:solidFill>
                <a:latin typeface="Times New Roman" pitchFamily="18" charset="0"/>
                <a:ea typeface="MS PGothic" pitchFamily="34" charset="-128"/>
              </a:defRPr>
            </a:lvl5pPr>
            <a:lvl6pPr marL="2514600" indent="-228600" defTabSz="938213" eaLnBrk="0" fontAlgn="base" hangingPunct="0">
              <a:spcBef>
                <a:spcPct val="20000"/>
              </a:spcBef>
              <a:spcAft>
                <a:spcPct val="0"/>
              </a:spcAft>
              <a:buFont typeface="Arial" charset="0"/>
              <a:buChar char="»"/>
              <a:defRPr sz="1900">
                <a:solidFill>
                  <a:schemeClr val="tx1"/>
                </a:solidFill>
                <a:latin typeface="Times New Roman" pitchFamily="18" charset="0"/>
                <a:ea typeface="MS PGothic" pitchFamily="34" charset="-128"/>
              </a:defRPr>
            </a:lvl6pPr>
            <a:lvl7pPr marL="2971800" indent="-228600" defTabSz="938213" eaLnBrk="0" fontAlgn="base" hangingPunct="0">
              <a:spcBef>
                <a:spcPct val="20000"/>
              </a:spcBef>
              <a:spcAft>
                <a:spcPct val="0"/>
              </a:spcAft>
              <a:buFont typeface="Arial" charset="0"/>
              <a:buChar char="»"/>
              <a:defRPr sz="1900">
                <a:solidFill>
                  <a:schemeClr val="tx1"/>
                </a:solidFill>
                <a:latin typeface="Times New Roman" pitchFamily="18" charset="0"/>
                <a:ea typeface="MS PGothic" pitchFamily="34" charset="-128"/>
              </a:defRPr>
            </a:lvl7pPr>
            <a:lvl8pPr marL="3429000" indent="-228600" defTabSz="938213" eaLnBrk="0" fontAlgn="base" hangingPunct="0">
              <a:spcBef>
                <a:spcPct val="20000"/>
              </a:spcBef>
              <a:spcAft>
                <a:spcPct val="0"/>
              </a:spcAft>
              <a:buFont typeface="Arial" charset="0"/>
              <a:buChar char="»"/>
              <a:defRPr sz="1900">
                <a:solidFill>
                  <a:schemeClr val="tx1"/>
                </a:solidFill>
                <a:latin typeface="Times New Roman" pitchFamily="18" charset="0"/>
                <a:ea typeface="MS PGothic" pitchFamily="34" charset="-128"/>
              </a:defRPr>
            </a:lvl8pPr>
            <a:lvl9pPr marL="3886200" indent="-228600" defTabSz="938213" eaLnBrk="0" fontAlgn="base" hangingPunct="0">
              <a:spcBef>
                <a:spcPct val="20000"/>
              </a:spcBef>
              <a:spcAft>
                <a:spcPct val="0"/>
              </a:spcAft>
              <a:buFont typeface="Arial" charset="0"/>
              <a:buChar char="»"/>
              <a:defRPr sz="1900">
                <a:solidFill>
                  <a:schemeClr val="tx1"/>
                </a:solidFill>
                <a:latin typeface="Times New Roman" pitchFamily="18" charset="0"/>
                <a:ea typeface="MS PGothic" pitchFamily="34" charset="-128"/>
              </a:defRPr>
            </a:lvl9pPr>
          </a:lstStyle>
          <a:p>
            <a:pPr eaLnBrk="1" hangingPunct="1">
              <a:spcBef>
                <a:spcPct val="0"/>
              </a:spcBef>
              <a:buFontTx/>
              <a:buNone/>
            </a:pPr>
            <a:endParaRPr lang="lv-LV" altLang="lv-LV" sz="1700"/>
          </a:p>
        </p:txBody>
      </p:sp>
      <p:sp>
        <p:nvSpPr>
          <p:cNvPr id="2" name="Rectangle 10"/>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lv-LV"/>
          </a:p>
        </p:txBody>
      </p:sp>
      <p:pic>
        <p:nvPicPr>
          <p:cNvPr id="27657" name="Picture 9"/>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85008" y="1674422"/>
            <a:ext cx="8554192" cy="4954978"/>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v-LV" dirty="0" smtClean="0"/>
              <a:t>Īpaši gadījumi</a:t>
            </a:r>
            <a:br>
              <a:rPr lang="lv-LV" dirty="0" smtClean="0"/>
            </a:br>
            <a:r>
              <a:rPr lang="lv-LV" dirty="0" smtClean="0"/>
              <a:t>2016.gads</a:t>
            </a:r>
            <a:endParaRPr lang="lv-LV" dirty="0"/>
          </a:p>
        </p:txBody>
      </p:sp>
      <p:sp>
        <p:nvSpPr>
          <p:cNvPr id="3" name="Content Placeholder 2"/>
          <p:cNvSpPr>
            <a:spLocks noGrp="1"/>
          </p:cNvSpPr>
          <p:nvPr>
            <p:ph idx="1"/>
          </p:nvPr>
        </p:nvSpPr>
        <p:spPr>
          <a:xfrm>
            <a:off x="522514" y="1650670"/>
            <a:ext cx="8164286" cy="4864430"/>
          </a:xfrm>
        </p:spPr>
        <p:txBody>
          <a:bodyPr>
            <a:normAutofit fontScale="92500" lnSpcReduction="20000"/>
          </a:bodyPr>
          <a:lstStyle/>
          <a:p>
            <a:r>
              <a:rPr lang="lv-LV" dirty="0" smtClean="0"/>
              <a:t>1) Pašvaldības nav ieguvušas informāciju par 1345 bērniem (5-18 gadu vecumā), kuri nav reģistrēti izglītības iestādēs. </a:t>
            </a:r>
          </a:p>
          <a:p>
            <a:endParaRPr lang="lv-LV" dirty="0" smtClean="0"/>
          </a:p>
          <a:p>
            <a:r>
              <a:rPr lang="lv-LV" dirty="0" smtClean="0"/>
              <a:t>Pašvaldības norādījušas statusu par: </a:t>
            </a:r>
          </a:p>
          <a:p>
            <a:pPr marL="342900" indent="-342900">
              <a:buFont typeface="Wingdings" panose="05000000000000000000" pitchFamily="2" charset="2"/>
              <a:buChar char="Ø"/>
            </a:pPr>
            <a:r>
              <a:rPr lang="lv-LV" dirty="0" smtClean="0"/>
              <a:t>Pašvaldībai nav informācijas – 835;</a:t>
            </a:r>
          </a:p>
          <a:p>
            <a:pPr marL="342900" indent="-342900">
              <a:buFont typeface="Wingdings" panose="05000000000000000000" pitchFamily="2" charset="2"/>
              <a:buChar char="Ø"/>
            </a:pPr>
            <a:r>
              <a:rPr lang="lv-LV" dirty="0" smtClean="0"/>
              <a:t>Pašvaldība noskaidro situāciju – 310;</a:t>
            </a:r>
          </a:p>
          <a:p>
            <a:pPr marL="342900" indent="-342900">
              <a:buFont typeface="Wingdings" panose="05000000000000000000" pitchFamily="2" charset="2"/>
              <a:buChar char="Ø"/>
            </a:pPr>
            <a:r>
              <a:rPr lang="lv-LV" dirty="0" smtClean="0"/>
              <a:t>Pašvaldība nav norādījusi statusu – 333 bērniem.</a:t>
            </a:r>
          </a:p>
          <a:p>
            <a:pPr marL="342900" indent="-342900"/>
            <a:endParaRPr lang="lv-LV" dirty="0" smtClean="0"/>
          </a:p>
          <a:p>
            <a:r>
              <a:rPr lang="lv-LV" dirty="0" smtClean="0"/>
              <a:t>2) Citu iemeslu dēļ neapmeklē izglītības iestādi – 212, t.sk. </a:t>
            </a:r>
          </a:p>
          <a:p>
            <a:r>
              <a:rPr lang="lv-LV" dirty="0" smtClean="0"/>
              <a:t>Dzīves vietas maiņa, izglītības iestādes maiņa, </a:t>
            </a:r>
            <a:r>
              <a:rPr lang="lv-LV" b="1" u="sng" dirty="0" smtClean="0"/>
              <a:t>nav komentāru, cits (par 182 bērniem)</a:t>
            </a:r>
            <a:r>
              <a:rPr lang="lv-LV" dirty="0" smtClean="0"/>
              <a:t>.</a:t>
            </a:r>
          </a:p>
          <a:p>
            <a:endParaRPr lang="lv-LV" dirty="0" smtClean="0"/>
          </a:p>
          <a:p>
            <a:r>
              <a:rPr lang="lv-LV" dirty="0" smtClean="0"/>
              <a:t>3) 20 bērni invalīdi, kuri nav reģistrēti izglītības iestādēs;</a:t>
            </a:r>
          </a:p>
          <a:p>
            <a:endParaRPr lang="lv-LV" dirty="0" smtClean="0"/>
          </a:p>
          <a:p>
            <a:r>
              <a:rPr lang="lv-LV" dirty="0" smtClean="0"/>
              <a:t>4) 13 ilgstoši slimojoši bērni, kuri nav reģistrēti izglītības iestādēs. </a:t>
            </a:r>
          </a:p>
          <a:p>
            <a:endParaRPr lang="lv-LV" dirty="0" smtClean="0"/>
          </a:p>
        </p:txBody>
      </p:sp>
      <p:sp>
        <p:nvSpPr>
          <p:cNvPr id="6" name="Slide Number Placeholder 5"/>
          <p:cNvSpPr>
            <a:spLocks noGrp="1"/>
          </p:cNvSpPr>
          <p:nvPr>
            <p:ph type="sldNum" sz="quarter" idx="13"/>
          </p:nvPr>
        </p:nvSpPr>
        <p:spPr/>
        <p:txBody>
          <a:bodyPr/>
          <a:lstStyle/>
          <a:p>
            <a:pPr>
              <a:defRPr/>
            </a:pPr>
            <a:fld id="{4D0ACF75-F96E-44FC-AA49-9496443C1725}" type="slidenum">
              <a:rPr lang="en-US" altLang="lv-LV" smtClean="0"/>
              <a:pPr>
                <a:defRPr/>
              </a:pPr>
              <a:t>5</a:t>
            </a:fld>
            <a:endParaRPr lang="en-US" altLang="lv-LV"/>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p:cNvSpPr>
            <a:spLocks noGrp="1"/>
          </p:cNvSpPr>
          <p:nvPr>
            <p:ph type="title"/>
          </p:nvPr>
        </p:nvSpPr>
        <p:spPr>
          <a:xfrm>
            <a:off x="1911350" y="225425"/>
            <a:ext cx="6775450" cy="1192213"/>
          </a:xfrm>
        </p:spPr>
        <p:txBody>
          <a:bodyPr/>
          <a:lstStyle/>
          <a:p>
            <a:pPr algn="ctr"/>
            <a:r>
              <a:rPr lang="lv-LV" altLang="lv-LV" dirty="0" smtClean="0">
                <a:ea typeface="MS PGothic" pitchFamily="34" charset="-128"/>
              </a:rPr>
              <a:t>Bērni, par kuriem pašvaldībai nav informācijas</a:t>
            </a:r>
          </a:p>
        </p:txBody>
      </p:sp>
      <p:sp>
        <p:nvSpPr>
          <p:cNvPr id="28677" name="Slide Number Placeholder 5"/>
          <p:cNvSpPr>
            <a:spLocks noGrp="1"/>
          </p:cNvSpPr>
          <p:nvPr>
            <p:ph type="sldNum" sz="quarter" idx="13"/>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charset="0"/>
              <a:buChar char="•"/>
              <a:defRPr sz="3300">
                <a:solidFill>
                  <a:schemeClr val="tx1"/>
                </a:solidFill>
                <a:latin typeface="Times New Roman" pitchFamily="18" charset="0"/>
                <a:ea typeface="MS PGothic" pitchFamily="34" charset="-128"/>
              </a:defRPr>
            </a:lvl1pPr>
            <a:lvl2pPr marL="742950" indent="-285750" eaLnBrk="0" hangingPunct="0">
              <a:spcBef>
                <a:spcPct val="20000"/>
              </a:spcBef>
              <a:buFont typeface="Arial" charset="0"/>
              <a:buChar char="–"/>
              <a:defRPr sz="2900">
                <a:solidFill>
                  <a:schemeClr val="tx1"/>
                </a:solidFill>
                <a:latin typeface="Times New Roman" pitchFamily="18" charset="0"/>
                <a:ea typeface="MS PGothic" pitchFamily="34" charset="-128"/>
              </a:defRPr>
            </a:lvl2pPr>
            <a:lvl3pPr marL="1143000" indent="-228600" eaLnBrk="0" hangingPunct="0">
              <a:spcBef>
                <a:spcPct val="20000"/>
              </a:spcBef>
              <a:buFont typeface="Arial" charset="0"/>
              <a:buChar char="•"/>
              <a:defRPr sz="2500">
                <a:solidFill>
                  <a:schemeClr val="tx1"/>
                </a:solidFill>
                <a:latin typeface="Times New Roman" pitchFamily="18" charset="0"/>
                <a:ea typeface="MS PGothic" pitchFamily="34" charset="-128"/>
              </a:defRPr>
            </a:lvl3pPr>
            <a:lvl4pPr marL="1600200" indent="-228600" eaLnBrk="0" hangingPunct="0">
              <a:spcBef>
                <a:spcPct val="20000"/>
              </a:spcBef>
              <a:buFont typeface="Arial" charset="0"/>
              <a:buChar char="–"/>
              <a:defRPr sz="1900">
                <a:solidFill>
                  <a:schemeClr val="tx1"/>
                </a:solidFill>
                <a:latin typeface="Times New Roman" pitchFamily="18" charset="0"/>
                <a:ea typeface="MS PGothic" pitchFamily="34" charset="-128"/>
              </a:defRPr>
            </a:lvl4pPr>
            <a:lvl5pPr marL="2057400" indent="-228600" eaLnBrk="0" hangingPunct="0">
              <a:spcBef>
                <a:spcPct val="20000"/>
              </a:spcBef>
              <a:buFont typeface="Arial" charset="0"/>
              <a:buChar char="»"/>
              <a:defRPr sz="1900">
                <a:solidFill>
                  <a:schemeClr val="tx1"/>
                </a:solidFill>
                <a:latin typeface="Times New Roman" pitchFamily="18" charset="0"/>
                <a:ea typeface="MS PGothic" pitchFamily="34" charset="-128"/>
              </a:defRPr>
            </a:lvl5pPr>
            <a:lvl6pPr marL="2514600" indent="-228600" defTabSz="938213" eaLnBrk="0" fontAlgn="base" hangingPunct="0">
              <a:spcBef>
                <a:spcPct val="20000"/>
              </a:spcBef>
              <a:spcAft>
                <a:spcPct val="0"/>
              </a:spcAft>
              <a:buFont typeface="Arial" charset="0"/>
              <a:buChar char="»"/>
              <a:defRPr sz="1900">
                <a:solidFill>
                  <a:schemeClr val="tx1"/>
                </a:solidFill>
                <a:latin typeface="Times New Roman" pitchFamily="18" charset="0"/>
                <a:ea typeface="MS PGothic" pitchFamily="34" charset="-128"/>
              </a:defRPr>
            </a:lvl6pPr>
            <a:lvl7pPr marL="2971800" indent="-228600" defTabSz="938213" eaLnBrk="0" fontAlgn="base" hangingPunct="0">
              <a:spcBef>
                <a:spcPct val="20000"/>
              </a:spcBef>
              <a:spcAft>
                <a:spcPct val="0"/>
              </a:spcAft>
              <a:buFont typeface="Arial" charset="0"/>
              <a:buChar char="»"/>
              <a:defRPr sz="1900">
                <a:solidFill>
                  <a:schemeClr val="tx1"/>
                </a:solidFill>
                <a:latin typeface="Times New Roman" pitchFamily="18" charset="0"/>
                <a:ea typeface="MS PGothic" pitchFamily="34" charset="-128"/>
              </a:defRPr>
            </a:lvl7pPr>
            <a:lvl8pPr marL="3429000" indent="-228600" defTabSz="938213" eaLnBrk="0" fontAlgn="base" hangingPunct="0">
              <a:spcBef>
                <a:spcPct val="20000"/>
              </a:spcBef>
              <a:spcAft>
                <a:spcPct val="0"/>
              </a:spcAft>
              <a:buFont typeface="Arial" charset="0"/>
              <a:buChar char="»"/>
              <a:defRPr sz="1900">
                <a:solidFill>
                  <a:schemeClr val="tx1"/>
                </a:solidFill>
                <a:latin typeface="Times New Roman" pitchFamily="18" charset="0"/>
                <a:ea typeface="MS PGothic" pitchFamily="34" charset="-128"/>
              </a:defRPr>
            </a:lvl8pPr>
            <a:lvl9pPr marL="3886200" indent="-228600" defTabSz="938213" eaLnBrk="0" fontAlgn="base" hangingPunct="0">
              <a:spcBef>
                <a:spcPct val="20000"/>
              </a:spcBef>
              <a:spcAft>
                <a:spcPct val="0"/>
              </a:spcAft>
              <a:buFont typeface="Arial" charset="0"/>
              <a:buChar char="»"/>
              <a:defRPr sz="1900">
                <a:solidFill>
                  <a:schemeClr val="tx1"/>
                </a:solidFill>
                <a:latin typeface="Times New Roman" pitchFamily="18" charset="0"/>
                <a:ea typeface="MS PGothic" pitchFamily="34" charset="-128"/>
              </a:defRPr>
            </a:lvl9pPr>
          </a:lstStyle>
          <a:p>
            <a:pPr eaLnBrk="1" hangingPunct="1">
              <a:spcBef>
                <a:spcPct val="0"/>
              </a:spcBef>
              <a:buFontTx/>
              <a:buNone/>
            </a:pPr>
            <a:fld id="{45F7E53F-32E8-447E-B390-88D487A869B9}" type="slidenum">
              <a:rPr lang="en-US" altLang="lv-LV" sz="1000" smtClean="0">
                <a:solidFill>
                  <a:srgbClr val="898989"/>
                </a:solidFill>
                <a:latin typeface="Verdana" pitchFamily="34" charset="0"/>
              </a:rPr>
              <a:pPr eaLnBrk="1" hangingPunct="1">
                <a:spcBef>
                  <a:spcPct val="0"/>
                </a:spcBef>
                <a:buFontTx/>
                <a:buNone/>
              </a:pPr>
              <a:t>6</a:t>
            </a:fld>
            <a:endParaRPr lang="en-US" altLang="lv-LV" sz="1000" smtClean="0">
              <a:solidFill>
                <a:srgbClr val="898989"/>
              </a:solidFill>
              <a:latin typeface="Verdana" pitchFamily="34" charset="0"/>
            </a:endParaRPr>
          </a:p>
        </p:txBody>
      </p:sp>
      <p:sp>
        <p:nvSpPr>
          <p:cNvPr id="28678" name="Rectangle 2"/>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spcBef>
                <a:spcPct val="20000"/>
              </a:spcBef>
              <a:buFont typeface="Arial" charset="0"/>
              <a:buChar char="•"/>
              <a:defRPr sz="3300">
                <a:solidFill>
                  <a:schemeClr val="tx1"/>
                </a:solidFill>
                <a:latin typeface="Times New Roman" pitchFamily="18" charset="0"/>
                <a:ea typeface="MS PGothic" pitchFamily="34" charset="-128"/>
              </a:defRPr>
            </a:lvl1pPr>
            <a:lvl2pPr marL="742950" indent="-285750" eaLnBrk="0" hangingPunct="0">
              <a:spcBef>
                <a:spcPct val="20000"/>
              </a:spcBef>
              <a:buFont typeface="Arial" charset="0"/>
              <a:buChar char="–"/>
              <a:defRPr sz="2900">
                <a:solidFill>
                  <a:schemeClr val="tx1"/>
                </a:solidFill>
                <a:latin typeface="Times New Roman" pitchFamily="18" charset="0"/>
                <a:ea typeface="MS PGothic" pitchFamily="34" charset="-128"/>
              </a:defRPr>
            </a:lvl2pPr>
            <a:lvl3pPr marL="1143000" indent="-228600" eaLnBrk="0" hangingPunct="0">
              <a:spcBef>
                <a:spcPct val="20000"/>
              </a:spcBef>
              <a:buFont typeface="Arial" charset="0"/>
              <a:buChar char="•"/>
              <a:defRPr sz="2500">
                <a:solidFill>
                  <a:schemeClr val="tx1"/>
                </a:solidFill>
                <a:latin typeface="Times New Roman" pitchFamily="18" charset="0"/>
                <a:ea typeface="MS PGothic" pitchFamily="34" charset="-128"/>
              </a:defRPr>
            </a:lvl3pPr>
            <a:lvl4pPr marL="1600200" indent="-228600" eaLnBrk="0" hangingPunct="0">
              <a:spcBef>
                <a:spcPct val="20000"/>
              </a:spcBef>
              <a:buFont typeface="Arial" charset="0"/>
              <a:buChar char="–"/>
              <a:defRPr sz="1900">
                <a:solidFill>
                  <a:schemeClr val="tx1"/>
                </a:solidFill>
                <a:latin typeface="Times New Roman" pitchFamily="18" charset="0"/>
                <a:ea typeface="MS PGothic" pitchFamily="34" charset="-128"/>
              </a:defRPr>
            </a:lvl4pPr>
            <a:lvl5pPr marL="2057400" indent="-228600" eaLnBrk="0" hangingPunct="0">
              <a:spcBef>
                <a:spcPct val="20000"/>
              </a:spcBef>
              <a:buFont typeface="Arial" charset="0"/>
              <a:buChar char="»"/>
              <a:defRPr sz="1900">
                <a:solidFill>
                  <a:schemeClr val="tx1"/>
                </a:solidFill>
                <a:latin typeface="Times New Roman" pitchFamily="18" charset="0"/>
                <a:ea typeface="MS PGothic" pitchFamily="34" charset="-128"/>
              </a:defRPr>
            </a:lvl5pPr>
            <a:lvl6pPr marL="2514600" indent="-228600" defTabSz="938213" eaLnBrk="0" fontAlgn="base" hangingPunct="0">
              <a:spcBef>
                <a:spcPct val="20000"/>
              </a:spcBef>
              <a:spcAft>
                <a:spcPct val="0"/>
              </a:spcAft>
              <a:buFont typeface="Arial" charset="0"/>
              <a:buChar char="»"/>
              <a:defRPr sz="1900">
                <a:solidFill>
                  <a:schemeClr val="tx1"/>
                </a:solidFill>
                <a:latin typeface="Times New Roman" pitchFamily="18" charset="0"/>
                <a:ea typeface="MS PGothic" pitchFamily="34" charset="-128"/>
              </a:defRPr>
            </a:lvl6pPr>
            <a:lvl7pPr marL="2971800" indent="-228600" defTabSz="938213" eaLnBrk="0" fontAlgn="base" hangingPunct="0">
              <a:spcBef>
                <a:spcPct val="20000"/>
              </a:spcBef>
              <a:spcAft>
                <a:spcPct val="0"/>
              </a:spcAft>
              <a:buFont typeface="Arial" charset="0"/>
              <a:buChar char="»"/>
              <a:defRPr sz="1900">
                <a:solidFill>
                  <a:schemeClr val="tx1"/>
                </a:solidFill>
                <a:latin typeface="Times New Roman" pitchFamily="18" charset="0"/>
                <a:ea typeface="MS PGothic" pitchFamily="34" charset="-128"/>
              </a:defRPr>
            </a:lvl7pPr>
            <a:lvl8pPr marL="3429000" indent="-228600" defTabSz="938213" eaLnBrk="0" fontAlgn="base" hangingPunct="0">
              <a:spcBef>
                <a:spcPct val="20000"/>
              </a:spcBef>
              <a:spcAft>
                <a:spcPct val="0"/>
              </a:spcAft>
              <a:buFont typeface="Arial" charset="0"/>
              <a:buChar char="»"/>
              <a:defRPr sz="1900">
                <a:solidFill>
                  <a:schemeClr val="tx1"/>
                </a:solidFill>
                <a:latin typeface="Times New Roman" pitchFamily="18" charset="0"/>
                <a:ea typeface="MS PGothic" pitchFamily="34" charset="-128"/>
              </a:defRPr>
            </a:lvl8pPr>
            <a:lvl9pPr marL="3886200" indent="-228600" defTabSz="938213" eaLnBrk="0" fontAlgn="base" hangingPunct="0">
              <a:spcBef>
                <a:spcPct val="20000"/>
              </a:spcBef>
              <a:spcAft>
                <a:spcPct val="0"/>
              </a:spcAft>
              <a:buFont typeface="Arial" charset="0"/>
              <a:buChar char="»"/>
              <a:defRPr sz="1900">
                <a:solidFill>
                  <a:schemeClr val="tx1"/>
                </a:solidFill>
                <a:latin typeface="Times New Roman" pitchFamily="18" charset="0"/>
                <a:ea typeface="MS PGothic" pitchFamily="34" charset="-128"/>
              </a:defRPr>
            </a:lvl9pPr>
          </a:lstStyle>
          <a:p>
            <a:pPr eaLnBrk="1" hangingPunct="1">
              <a:spcBef>
                <a:spcPct val="0"/>
              </a:spcBef>
              <a:buFontTx/>
              <a:buNone/>
            </a:pPr>
            <a:endParaRPr lang="lv-LV" altLang="lv-LV" sz="1700"/>
          </a:p>
        </p:txBody>
      </p:sp>
      <p:sp>
        <p:nvSpPr>
          <p:cNvPr id="2" name="Rectangle 9"/>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lv-LV"/>
          </a:p>
        </p:txBody>
      </p:sp>
      <p:pic>
        <p:nvPicPr>
          <p:cNvPr id="28680" name="Picture 8"/>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15636" y="1615044"/>
            <a:ext cx="8423564" cy="492826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32561" y="381000"/>
            <a:ext cx="6454239" cy="1036642"/>
          </a:xfrm>
        </p:spPr>
        <p:txBody>
          <a:bodyPr>
            <a:normAutofit/>
          </a:bodyPr>
          <a:lstStyle/>
          <a:p>
            <a:pPr algn="ctr"/>
            <a:r>
              <a:rPr lang="lv-LV" dirty="0" smtClean="0"/>
              <a:t>Izglītības iestādē nereģistrēti bērni 2016.gada decembris</a:t>
            </a:r>
            <a:endParaRPr lang="lv-LV" dirty="0"/>
          </a:p>
        </p:txBody>
      </p:sp>
      <p:sp>
        <p:nvSpPr>
          <p:cNvPr id="3" name="Content Placeholder 2"/>
          <p:cNvSpPr>
            <a:spLocks noGrp="1"/>
          </p:cNvSpPr>
          <p:nvPr>
            <p:ph idx="1"/>
          </p:nvPr>
        </p:nvSpPr>
        <p:spPr>
          <a:xfrm>
            <a:off x="617517" y="1752600"/>
            <a:ext cx="8069283" cy="4373573"/>
          </a:xfrm>
        </p:spPr>
        <p:txBody>
          <a:bodyPr/>
          <a:lstStyle/>
          <a:p>
            <a:pPr marL="342900" indent="-342900">
              <a:buFont typeface="Wingdings" panose="05000000000000000000" pitchFamily="2" charset="2"/>
              <a:buChar char="Ø"/>
            </a:pPr>
            <a:r>
              <a:rPr lang="lv-LV" dirty="0" smtClean="0"/>
              <a:t>59 pašvaldības noskaidrojušas informāciju par visiem izglītības iestādēs nereģistrētiem bērniem;</a:t>
            </a:r>
          </a:p>
          <a:p>
            <a:pPr marL="342900" indent="-342900">
              <a:buFont typeface="Wingdings" panose="05000000000000000000" pitchFamily="2" charset="2"/>
              <a:buChar char="Ø"/>
            </a:pPr>
            <a:endParaRPr lang="lv-LV" dirty="0" smtClean="0"/>
          </a:p>
          <a:p>
            <a:pPr marL="342900" indent="-342900">
              <a:buFont typeface="Wingdings" panose="05000000000000000000" pitchFamily="2" charset="2"/>
              <a:buChar char="Ø"/>
            </a:pPr>
            <a:r>
              <a:rPr lang="lv-LV" dirty="0" smtClean="0"/>
              <a:t>31 pašvaldībai trūkst informācijas par līdz 5 bērniem;</a:t>
            </a:r>
          </a:p>
          <a:p>
            <a:pPr marL="342900" indent="-342900">
              <a:buFont typeface="Wingdings" panose="05000000000000000000" pitchFamily="2" charset="2"/>
              <a:buChar char="Ø"/>
            </a:pPr>
            <a:endParaRPr lang="lv-LV" dirty="0"/>
          </a:p>
          <a:p>
            <a:pPr marL="342900" indent="-342900">
              <a:buFont typeface="Wingdings" panose="05000000000000000000" pitchFamily="2" charset="2"/>
              <a:buChar char="Ø"/>
            </a:pPr>
            <a:r>
              <a:rPr lang="lv-LV" dirty="0" smtClean="0"/>
              <a:t>21 pašvaldībai nav informācijas par ≤ 10 bērniem. </a:t>
            </a:r>
            <a:endParaRPr lang="lv-LV" dirty="0"/>
          </a:p>
        </p:txBody>
      </p:sp>
      <p:sp>
        <p:nvSpPr>
          <p:cNvPr id="6" name="Slide Number Placeholder 5"/>
          <p:cNvSpPr>
            <a:spLocks noGrp="1"/>
          </p:cNvSpPr>
          <p:nvPr>
            <p:ph type="sldNum" sz="quarter" idx="13"/>
          </p:nvPr>
        </p:nvSpPr>
        <p:spPr/>
        <p:txBody>
          <a:bodyPr/>
          <a:lstStyle/>
          <a:p>
            <a:pPr>
              <a:defRPr/>
            </a:pPr>
            <a:fld id="{4D0ACF75-F96E-44FC-AA49-9496443C1725}" type="slidenum">
              <a:rPr lang="en-US" altLang="lv-LV" smtClean="0"/>
              <a:pPr>
                <a:defRPr/>
              </a:pPr>
              <a:t>7</a:t>
            </a:fld>
            <a:endParaRPr lang="en-US" altLang="lv-LV"/>
          </a:p>
        </p:txBody>
      </p:sp>
    </p:spTree>
    <p:extLst>
      <p:ext uri="{BB962C8B-B14F-4D97-AF65-F5344CB8AC3E}">
        <p14:creationId xmlns:p14="http://schemas.microsoft.com/office/powerpoint/2010/main" val="27589104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4141"/>
          </a:xfrm>
        </p:spPr>
        <p:txBody>
          <a:bodyPr/>
          <a:lstStyle/>
          <a:p>
            <a:r>
              <a:rPr lang="lv-LV" sz="2800" b="1" dirty="0" smtClean="0">
                <a:latin typeface="Verdana" pitchFamily="34" charset="0"/>
                <a:ea typeface="Verdana" pitchFamily="34" charset="0"/>
                <a:cs typeface="Verdana" pitchFamily="34" charset="0"/>
              </a:rPr>
              <a:t>Ilgstoši neattaisnoti kavējumi</a:t>
            </a:r>
            <a:br>
              <a:rPr lang="lv-LV" sz="2800" b="1" dirty="0" smtClean="0">
                <a:latin typeface="Verdana" pitchFamily="34" charset="0"/>
                <a:ea typeface="Verdana" pitchFamily="34" charset="0"/>
                <a:cs typeface="Verdana" pitchFamily="34" charset="0"/>
              </a:rPr>
            </a:br>
            <a:r>
              <a:rPr lang="lv-LV" sz="2800" b="1" dirty="0" smtClean="0">
                <a:latin typeface="Verdana" pitchFamily="34" charset="0"/>
                <a:ea typeface="Verdana" pitchFamily="34" charset="0"/>
                <a:cs typeface="Verdana" pitchFamily="34" charset="0"/>
              </a:rPr>
              <a:t>Dati </a:t>
            </a:r>
            <a:r>
              <a:rPr lang="lv-LV" sz="2800" b="1" dirty="0">
                <a:latin typeface="Verdana" pitchFamily="34" charset="0"/>
                <a:ea typeface="Verdana" pitchFamily="34" charset="0"/>
                <a:cs typeface="Verdana" pitchFamily="34" charset="0"/>
              </a:rPr>
              <a:t>par 2015</a:t>
            </a:r>
            <a:r>
              <a:rPr lang="lv-LV" sz="2800" b="1" dirty="0" smtClean="0">
                <a:latin typeface="Verdana" pitchFamily="34" charset="0"/>
                <a:ea typeface="Verdana" pitchFamily="34" charset="0"/>
                <a:cs typeface="Verdana" pitchFamily="34" charset="0"/>
              </a:rPr>
              <a:t>., 2016.gadu</a:t>
            </a:r>
            <a:endParaRPr lang="lv-LV" sz="2800" b="1" dirty="0">
              <a:latin typeface="Verdana" pitchFamily="34" charset="0"/>
              <a:ea typeface="Verdana" pitchFamily="34" charset="0"/>
              <a:cs typeface="Verdana" pitchFamily="34" charset="0"/>
            </a:endParaRPr>
          </a:p>
        </p:txBody>
      </p:sp>
      <p:sp>
        <p:nvSpPr>
          <p:cNvPr id="3" name="Slide Number Placeholder 2"/>
          <p:cNvSpPr>
            <a:spLocks noGrp="1"/>
          </p:cNvSpPr>
          <p:nvPr>
            <p:ph type="sldNum" sz="quarter" idx="12"/>
          </p:nvPr>
        </p:nvSpPr>
        <p:spPr/>
        <p:txBody>
          <a:bodyPr/>
          <a:lstStyle/>
          <a:p>
            <a:pPr>
              <a:defRPr/>
            </a:pPr>
            <a:fld id="{9D4AAE16-943E-4C54-92E0-C0DDFE2D6B3D}" type="slidenum">
              <a:rPr lang="lv-LV" smtClean="0"/>
              <a:pPr>
                <a:defRPr/>
              </a:pPr>
              <a:t>8</a:t>
            </a:fld>
            <a:endParaRPr lang="lv-LV"/>
          </a:p>
        </p:txBody>
      </p:sp>
      <p:graphicFrame>
        <p:nvGraphicFramePr>
          <p:cNvPr id="4" name="Table 3"/>
          <p:cNvGraphicFramePr>
            <a:graphicFrameLocks noGrp="1"/>
          </p:cNvGraphicFramePr>
          <p:nvPr>
            <p:extLst>
              <p:ext uri="{D42A27DB-BD31-4B8C-83A1-F6EECF244321}">
                <p14:modId xmlns:p14="http://schemas.microsoft.com/office/powerpoint/2010/main" val="1903808734"/>
              </p:ext>
            </p:extLst>
          </p:nvPr>
        </p:nvGraphicFramePr>
        <p:xfrm>
          <a:off x="486887" y="1543792"/>
          <a:ext cx="8229601" cy="4941720"/>
        </p:xfrm>
        <a:graphic>
          <a:graphicData uri="http://schemas.openxmlformats.org/drawingml/2006/table">
            <a:tbl>
              <a:tblPr/>
              <a:tblGrid>
                <a:gridCol w="8229601"/>
              </a:tblGrid>
              <a:tr h="4941720">
                <a:tc>
                  <a:txBody>
                    <a:bodyPr/>
                    <a:lstStyle>
                      <a:lvl1pPr>
                        <a:spcBef>
                          <a:spcPct val="20000"/>
                        </a:spcBef>
                        <a:buFont typeface="Arial" charset="0"/>
                        <a:defRPr sz="2800">
                          <a:solidFill>
                            <a:schemeClr val="tx1"/>
                          </a:solidFill>
                          <a:latin typeface="Calibri" pitchFamily="34" charset="0"/>
                        </a:defRPr>
                      </a:lvl1pPr>
                      <a:lvl2pPr marL="457200">
                        <a:spcBef>
                          <a:spcPct val="20000"/>
                        </a:spcBef>
                        <a:buFont typeface="Arial" charset="0"/>
                        <a:defRPr sz="2400">
                          <a:solidFill>
                            <a:schemeClr val="tx1"/>
                          </a:solidFill>
                          <a:latin typeface="Calibri" pitchFamily="34" charset="0"/>
                        </a:defRPr>
                      </a:lvl2pPr>
                      <a:lvl3pPr marL="914400">
                        <a:spcBef>
                          <a:spcPct val="20000"/>
                        </a:spcBef>
                        <a:buFont typeface="Arial" charset="0"/>
                        <a:defRPr sz="2000">
                          <a:solidFill>
                            <a:schemeClr val="tx1"/>
                          </a:solidFill>
                          <a:latin typeface="Calibri" pitchFamily="34" charset="0"/>
                        </a:defRPr>
                      </a:lvl3pPr>
                      <a:lvl4pPr marL="1371600">
                        <a:spcBef>
                          <a:spcPct val="20000"/>
                        </a:spcBef>
                        <a:buFont typeface="Arial" charset="0"/>
                        <a:defRPr>
                          <a:solidFill>
                            <a:schemeClr val="tx1"/>
                          </a:solidFill>
                          <a:latin typeface="Calibri" pitchFamily="34" charset="0"/>
                        </a:defRPr>
                      </a:lvl4pPr>
                      <a:lvl5pPr marL="1828800">
                        <a:spcBef>
                          <a:spcPct val="20000"/>
                        </a:spcBef>
                        <a:buFont typeface="Arial" charset="0"/>
                        <a:defRPr>
                          <a:solidFill>
                            <a:schemeClr val="tx1"/>
                          </a:solidFill>
                          <a:latin typeface="Calibri" pitchFamily="34" charset="0"/>
                        </a:defRPr>
                      </a:lvl5pPr>
                      <a:lvl6pPr indent="-49213" fontAlgn="base">
                        <a:spcBef>
                          <a:spcPct val="20000"/>
                        </a:spcBef>
                        <a:spcAft>
                          <a:spcPct val="0"/>
                        </a:spcAft>
                        <a:buFont typeface="Arial" charset="0"/>
                        <a:defRPr>
                          <a:solidFill>
                            <a:schemeClr val="tx1"/>
                          </a:solidFill>
                          <a:latin typeface="Calibri" pitchFamily="34" charset="0"/>
                        </a:defRPr>
                      </a:lvl6pPr>
                      <a:lvl7pPr indent="-49213" fontAlgn="base">
                        <a:spcBef>
                          <a:spcPct val="20000"/>
                        </a:spcBef>
                        <a:spcAft>
                          <a:spcPct val="0"/>
                        </a:spcAft>
                        <a:buFont typeface="Arial" charset="0"/>
                        <a:defRPr>
                          <a:solidFill>
                            <a:schemeClr val="tx1"/>
                          </a:solidFill>
                          <a:latin typeface="Calibri" pitchFamily="34" charset="0"/>
                        </a:defRPr>
                      </a:lvl7pPr>
                      <a:lvl8pPr indent="-49213" fontAlgn="base">
                        <a:spcBef>
                          <a:spcPct val="20000"/>
                        </a:spcBef>
                        <a:spcAft>
                          <a:spcPct val="0"/>
                        </a:spcAft>
                        <a:buFont typeface="Arial" charset="0"/>
                        <a:defRPr>
                          <a:solidFill>
                            <a:schemeClr val="tx1"/>
                          </a:solidFill>
                          <a:latin typeface="Calibri" pitchFamily="34" charset="0"/>
                        </a:defRPr>
                      </a:lvl8pPr>
                      <a:lvl9pPr indent="-49213" fontAlgn="base">
                        <a:spcBef>
                          <a:spcPct val="20000"/>
                        </a:spcBef>
                        <a:spcAft>
                          <a:spcPct val="0"/>
                        </a:spcAft>
                        <a:buFont typeface="Arial" charset="0"/>
                        <a:defRPr>
                          <a:solidFill>
                            <a:schemeClr val="tx1"/>
                          </a:solidFill>
                          <a:latin typeface="Calibri"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lv-LV" altLang="lv-LV" sz="2000" b="1" i="0" u="none" strike="noStrike" cap="none" normalizeH="0" baseline="0" dirty="0" smtClean="0">
                          <a:ln>
                            <a:noFill/>
                          </a:ln>
                          <a:solidFill>
                            <a:srgbClr val="000000"/>
                          </a:solidFill>
                          <a:effectLst/>
                          <a:latin typeface="Verdana" panose="020B0604030504040204" pitchFamily="34" charset="0"/>
                          <a:ea typeface="Verdana" panose="020B0604030504040204" pitchFamily="34" charset="0"/>
                          <a:cs typeface="Verdana" panose="020B0604030504040204" pitchFamily="34" charset="0"/>
                        </a:rPr>
                        <a:t>2015./2016.māc. g. 1.pusg. </a:t>
                      </a:r>
                      <a:r>
                        <a:rPr kumimoji="0" lang="lv-LV" altLang="lv-LV" sz="2000" b="0" i="0" u="none" strike="noStrike" cap="none" normalizeH="0" baseline="0" dirty="0" smtClean="0">
                          <a:ln>
                            <a:noFill/>
                          </a:ln>
                          <a:solidFill>
                            <a:srgbClr val="000000"/>
                          </a:solidFill>
                          <a:effectLst/>
                          <a:latin typeface="Verdana" panose="020B0604030504040204" pitchFamily="34" charset="0"/>
                          <a:ea typeface="Verdana" panose="020B0604030504040204" pitchFamily="34" charset="0"/>
                          <a:cs typeface="Verdana" panose="020B0604030504040204" pitchFamily="34" charset="0"/>
                        </a:rPr>
                        <a:t>(pašvaldību informācija) – </a:t>
                      </a:r>
                      <a:r>
                        <a:rPr kumimoji="0" lang="lv-LV" altLang="lv-LV" sz="2000" b="1" i="0" u="none" strike="noStrike" cap="none" normalizeH="0" baseline="0" dirty="0" smtClean="0">
                          <a:ln>
                            <a:noFill/>
                          </a:ln>
                          <a:solidFill>
                            <a:srgbClr val="000000"/>
                          </a:solidFill>
                          <a:effectLst/>
                          <a:latin typeface="Verdana" panose="020B0604030504040204" pitchFamily="34" charset="0"/>
                          <a:ea typeface="Verdana" panose="020B0604030504040204" pitchFamily="34" charset="0"/>
                          <a:cs typeface="Verdana" panose="020B0604030504040204" pitchFamily="34" charset="0"/>
                        </a:rPr>
                        <a:t>3390</a:t>
                      </a:r>
                      <a:r>
                        <a:rPr kumimoji="0" lang="lv-LV" altLang="lv-LV" sz="2000" b="0" i="0" u="none" strike="noStrike" cap="none" normalizeH="0" baseline="0" dirty="0" smtClean="0">
                          <a:ln>
                            <a:noFill/>
                          </a:ln>
                          <a:solidFill>
                            <a:srgbClr val="000000"/>
                          </a:solidFill>
                          <a:effectLst/>
                          <a:latin typeface="Verdana" panose="020B0604030504040204" pitchFamily="34" charset="0"/>
                          <a:ea typeface="Verdana" panose="020B0604030504040204" pitchFamily="34" charset="0"/>
                          <a:cs typeface="Verdana" panose="020B0604030504040204" pitchFamily="34" charset="0"/>
                        </a:rPr>
                        <a:t> (1,2% no izglītojamo skaita):</a:t>
                      </a:r>
                    </a:p>
                    <a:p>
                      <a:pPr marL="342900" marR="0" lvl="0" indent="-342900" algn="l" defTabSz="914400" rtl="0" eaLnBrk="1" fontAlgn="base" latinLnBrk="0" hangingPunct="1">
                        <a:lnSpc>
                          <a:spcPct val="100000"/>
                        </a:lnSpc>
                        <a:spcBef>
                          <a:spcPct val="0"/>
                        </a:spcBef>
                        <a:spcAft>
                          <a:spcPct val="0"/>
                        </a:spcAft>
                        <a:buClrTx/>
                        <a:buSzTx/>
                        <a:buFont typeface="Wingdings" panose="05000000000000000000" pitchFamily="2" charset="2"/>
                        <a:buChar char="Ø"/>
                        <a:tabLst/>
                      </a:pPr>
                      <a:r>
                        <a:rPr kumimoji="0" lang="lv-LV" altLang="lv-LV" sz="2000" b="1" i="0" u="none" strike="noStrike" cap="none" normalizeH="0" baseline="0" dirty="0" err="1" smtClean="0">
                          <a:ln>
                            <a:noFill/>
                          </a:ln>
                          <a:solidFill>
                            <a:srgbClr val="000000"/>
                          </a:solidFill>
                          <a:effectLst/>
                          <a:latin typeface="Verdana" panose="020B0604030504040204" pitchFamily="34" charset="0"/>
                          <a:ea typeface="Verdana" panose="020B0604030504040204" pitchFamily="34" charset="0"/>
                          <a:cs typeface="Verdana" panose="020B0604030504040204" pitchFamily="34" charset="0"/>
                        </a:rPr>
                        <a:t>Pirmssk</a:t>
                      </a:r>
                      <a:r>
                        <a:rPr kumimoji="0" lang="lv-LV" altLang="lv-LV" sz="2000" b="0" i="0" u="none" strike="noStrike" cap="none" normalizeH="0" baseline="0" dirty="0" smtClean="0">
                          <a:ln>
                            <a:noFill/>
                          </a:ln>
                          <a:solidFill>
                            <a:srgbClr val="000000"/>
                          </a:solidFill>
                          <a:effectLst/>
                          <a:latin typeface="Verdana" panose="020B0604030504040204" pitchFamily="34" charset="0"/>
                          <a:ea typeface="Verdana" panose="020B0604030504040204" pitchFamily="34" charset="0"/>
                          <a:cs typeface="Verdana" panose="020B0604030504040204" pitchFamily="34" charset="0"/>
                        </a:rPr>
                        <a:t>. – </a:t>
                      </a:r>
                      <a:r>
                        <a:rPr kumimoji="0" lang="lv-LV" altLang="lv-LV" sz="2000" b="1" i="0" u="none" strike="noStrike" cap="none" normalizeH="0" baseline="0" dirty="0" smtClean="0">
                          <a:ln>
                            <a:noFill/>
                          </a:ln>
                          <a:solidFill>
                            <a:srgbClr val="000000"/>
                          </a:solidFill>
                          <a:effectLst/>
                          <a:latin typeface="Verdana" panose="020B0604030504040204" pitchFamily="34" charset="0"/>
                          <a:ea typeface="Verdana" panose="020B0604030504040204" pitchFamily="34" charset="0"/>
                          <a:cs typeface="Verdana" panose="020B0604030504040204" pitchFamily="34" charset="0"/>
                        </a:rPr>
                        <a:t>170</a:t>
                      </a:r>
                    </a:p>
                    <a:p>
                      <a:pPr marL="342900" marR="0" lvl="0" indent="-342900" algn="l" defTabSz="914400" rtl="0" eaLnBrk="1" fontAlgn="base" latinLnBrk="0" hangingPunct="1">
                        <a:lnSpc>
                          <a:spcPct val="100000"/>
                        </a:lnSpc>
                        <a:spcBef>
                          <a:spcPct val="0"/>
                        </a:spcBef>
                        <a:spcAft>
                          <a:spcPct val="0"/>
                        </a:spcAft>
                        <a:buClrTx/>
                        <a:buSzTx/>
                        <a:buFont typeface="Wingdings" panose="05000000000000000000" pitchFamily="2" charset="2"/>
                        <a:buChar char="Ø"/>
                        <a:tabLst/>
                      </a:pPr>
                      <a:r>
                        <a:rPr kumimoji="0" lang="lv-LV" altLang="lv-LV" sz="2000" b="1" i="0" u="none" strike="noStrike" cap="none" normalizeH="0" baseline="0" dirty="0" err="1" smtClean="0">
                          <a:ln>
                            <a:noFill/>
                          </a:ln>
                          <a:solidFill>
                            <a:srgbClr val="000000"/>
                          </a:solidFill>
                          <a:effectLst/>
                          <a:latin typeface="Verdana" panose="020B0604030504040204" pitchFamily="34" charset="0"/>
                          <a:ea typeface="Verdana" panose="020B0604030504040204" pitchFamily="34" charset="0"/>
                          <a:cs typeface="Verdana" panose="020B0604030504040204" pitchFamily="34" charset="0"/>
                        </a:rPr>
                        <a:t>Visp.pamatizg</a:t>
                      </a:r>
                      <a:r>
                        <a:rPr kumimoji="0" lang="lv-LV" altLang="lv-LV" sz="2000" b="1" i="0" u="none" strike="noStrike" cap="none" normalizeH="0" baseline="0" dirty="0" smtClean="0">
                          <a:ln>
                            <a:noFill/>
                          </a:ln>
                          <a:solidFill>
                            <a:srgbClr val="000000"/>
                          </a:solidFill>
                          <a:effectLst/>
                          <a:latin typeface="Verdana" panose="020B0604030504040204" pitchFamily="34" charset="0"/>
                          <a:ea typeface="Verdana" panose="020B0604030504040204" pitchFamily="34" charset="0"/>
                          <a:cs typeface="Verdana" panose="020B0604030504040204" pitchFamily="34" charset="0"/>
                        </a:rPr>
                        <a:t>. </a:t>
                      </a:r>
                      <a:r>
                        <a:rPr kumimoji="0" lang="lv-LV" altLang="lv-LV" sz="2000" b="0" i="0" u="none" strike="noStrike" cap="none" normalizeH="0" baseline="0" dirty="0" smtClean="0">
                          <a:ln>
                            <a:noFill/>
                          </a:ln>
                          <a:solidFill>
                            <a:srgbClr val="000000"/>
                          </a:solidFill>
                          <a:effectLst/>
                          <a:latin typeface="Verdana" panose="020B0604030504040204" pitchFamily="34" charset="0"/>
                          <a:ea typeface="Verdana" panose="020B0604030504040204" pitchFamily="34" charset="0"/>
                          <a:cs typeface="Verdana" panose="020B0604030504040204" pitchFamily="34" charset="0"/>
                        </a:rPr>
                        <a:t>–</a:t>
                      </a:r>
                      <a:r>
                        <a:rPr kumimoji="0" lang="lv-LV" altLang="lv-LV" sz="2000" b="1" i="0" u="none" strike="noStrike" cap="none" normalizeH="0" baseline="0" dirty="0" smtClean="0">
                          <a:ln>
                            <a:noFill/>
                          </a:ln>
                          <a:solidFill>
                            <a:srgbClr val="000000"/>
                          </a:solidFill>
                          <a:effectLst/>
                          <a:latin typeface="Verdana" panose="020B0604030504040204" pitchFamily="34" charset="0"/>
                          <a:ea typeface="Verdana" panose="020B0604030504040204" pitchFamily="34" charset="0"/>
                          <a:cs typeface="Verdana" panose="020B0604030504040204" pitchFamily="34" charset="0"/>
                        </a:rPr>
                        <a:t> 1492</a:t>
                      </a:r>
                    </a:p>
                    <a:p>
                      <a:pPr marL="342900" marR="0" lvl="0" indent="-342900" algn="l" defTabSz="914400" rtl="0" eaLnBrk="1" fontAlgn="base" latinLnBrk="0" hangingPunct="1">
                        <a:lnSpc>
                          <a:spcPct val="100000"/>
                        </a:lnSpc>
                        <a:spcBef>
                          <a:spcPct val="0"/>
                        </a:spcBef>
                        <a:spcAft>
                          <a:spcPct val="0"/>
                        </a:spcAft>
                        <a:buClrTx/>
                        <a:buSzTx/>
                        <a:buFont typeface="Wingdings" panose="05000000000000000000" pitchFamily="2" charset="2"/>
                        <a:buChar char="Ø"/>
                        <a:tabLst/>
                      </a:pPr>
                      <a:r>
                        <a:rPr kumimoji="0" lang="lv-LV" altLang="lv-LV" sz="2000" b="1" i="0" u="none" strike="noStrike" cap="none" normalizeH="0" baseline="0" dirty="0" smtClean="0">
                          <a:ln>
                            <a:noFill/>
                          </a:ln>
                          <a:solidFill>
                            <a:srgbClr val="000000"/>
                          </a:solidFill>
                          <a:effectLst/>
                          <a:latin typeface="Verdana" panose="020B0604030504040204" pitchFamily="34" charset="0"/>
                          <a:ea typeface="Verdana" panose="020B0604030504040204" pitchFamily="34" charset="0"/>
                          <a:cs typeface="Verdana" panose="020B0604030504040204" pitchFamily="34" charset="0"/>
                        </a:rPr>
                        <a:t>Visp. vidējā </a:t>
                      </a:r>
                      <a:r>
                        <a:rPr kumimoji="0" lang="lv-LV" altLang="lv-LV" sz="2000" b="1" i="0" u="none" strike="noStrike" cap="none" normalizeH="0" baseline="0" dirty="0" err="1" smtClean="0">
                          <a:ln>
                            <a:noFill/>
                          </a:ln>
                          <a:solidFill>
                            <a:srgbClr val="000000"/>
                          </a:solidFill>
                          <a:effectLst/>
                          <a:latin typeface="Verdana" panose="020B0604030504040204" pitchFamily="34" charset="0"/>
                          <a:ea typeface="Verdana" panose="020B0604030504040204" pitchFamily="34" charset="0"/>
                          <a:cs typeface="Verdana" panose="020B0604030504040204" pitchFamily="34" charset="0"/>
                        </a:rPr>
                        <a:t>izgl</a:t>
                      </a:r>
                      <a:r>
                        <a:rPr kumimoji="0" lang="lv-LV" altLang="lv-LV" sz="2000" b="1" i="0" u="none" strike="noStrike" cap="none" normalizeH="0" baseline="0" dirty="0" smtClean="0">
                          <a:ln>
                            <a:noFill/>
                          </a:ln>
                          <a:solidFill>
                            <a:srgbClr val="000000"/>
                          </a:solidFill>
                          <a:effectLst/>
                          <a:latin typeface="Verdana" panose="020B0604030504040204" pitchFamily="34" charset="0"/>
                          <a:ea typeface="Verdana" panose="020B0604030504040204" pitchFamily="34" charset="0"/>
                          <a:cs typeface="Verdana" panose="020B0604030504040204" pitchFamily="34" charset="0"/>
                        </a:rPr>
                        <a:t>. </a:t>
                      </a:r>
                      <a:r>
                        <a:rPr kumimoji="0" lang="lv-LV" altLang="lv-LV" sz="2000" b="0" i="0" u="none" strike="noStrike" cap="none" normalizeH="0" baseline="0" dirty="0" smtClean="0">
                          <a:ln>
                            <a:noFill/>
                          </a:ln>
                          <a:solidFill>
                            <a:srgbClr val="000000"/>
                          </a:solidFill>
                          <a:effectLst/>
                          <a:latin typeface="Verdana" panose="020B0604030504040204" pitchFamily="34" charset="0"/>
                          <a:ea typeface="Verdana" panose="020B0604030504040204" pitchFamily="34" charset="0"/>
                          <a:cs typeface="Verdana" panose="020B0604030504040204" pitchFamily="34" charset="0"/>
                        </a:rPr>
                        <a:t>–</a:t>
                      </a:r>
                      <a:r>
                        <a:rPr kumimoji="0" lang="lv-LV" altLang="lv-LV" sz="2000" b="1" i="0" u="none" strike="noStrike" cap="none" normalizeH="0" baseline="0" dirty="0" smtClean="0">
                          <a:ln>
                            <a:noFill/>
                          </a:ln>
                          <a:solidFill>
                            <a:srgbClr val="000000"/>
                          </a:solidFill>
                          <a:effectLst/>
                          <a:latin typeface="Verdana" panose="020B0604030504040204" pitchFamily="34" charset="0"/>
                          <a:ea typeface="Verdana" panose="020B0604030504040204" pitchFamily="34" charset="0"/>
                          <a:cs typeface="Verdana" panose="020B0604030504040204" pitchFamily="34" charset="0"/>
                        </a:rPr>
                        <a:t> 740</a:t>
                      </a:r>
                    </a:p>
                    <a:p>
                      <a:pPr marL="342900" marR="0" lvl="0" indent="-342900" algn="l" defTabSz="914400" rtl="0" eaLnBrk="1" fontAlgn="base" latinLnBrk="0" hangingPunct="1">
                        <a:lnSpc>
                          <a:spcPct val="100000"/>
                        </a:lnSpc>
                        <a:spcBef>
                          <a:spcPct val="0"/>
                        </a:spcBef>
                        <a:spcAft>
                          <a:spcPct val="0"/>
                        </a:spcAft>
                        <a:buClrTx/>
                        <a:buSzTx/>
                        <a:buFont typeface="Wingdings" panose="05000000000000000000" pitchFamily="2" charset="2"/>
                        <a:buChar char="Ø"/>
                        <a:tabLst/>
                      </a:pPr>
                      <a:r>
                        <a:rPr kumimoji="0" lang="lv-LV" altLang="lv-LV" sz="2000" b="1" i="0" u="none" strike="noStrike" cap="none" normalizeH="0" baseline="0" dirty="0" err="1" smtClean="0">
                          <a:ln>
                            <a:noFill/>
                          </a:ln>
                          <a:solidFill>
                            <a:srgbClr val="000000"/>
                          </a:solidFill>
                          <a:effectLst/>
                          <a:latin typeface="Verdana" panose="020B0604030504040204" pitchFamily="34" charset="0"/>
                          <a:ea typeface="Verdana" panose="020B0604030504040204" pitchFamily="34" charset="0"/>
                          <a:cs typeface="Verdana" panose="020B0604030504040204" pitchFamily="34" charset="0"/>
                        </a:rPr>
                        <a:t>Prof.izgl</a:t>
                      </a:r>
                      <a:r>
                        <a:rPr kumimoji="0" lang="lv-LV" altLang="lv-LV" sz="2000" b="1" i="0" u="none" strike="noStrike" cap="none" normalizeH="0" baseline="0" dirty="0" smtClean="0">
                          <a:ln>
                            <a:noFill/>
                          </a:ln>
                          <a:solidFill>
                            <a:srgbClr val="000000"/>
                          </a:solidFill>
                          <a:effectLst/>
                          <a:latin typeface="Verdana" panose="020B0604030504040204" pitchFamily="34" charset="0"/>
                          <a:ea typeface="Verdana" panose="020B0604030504040204" pitchFamily="34" charset="0"/>
                          <a:cs typeface="Verdana" panose="020B0604030504040204" pitchFamily="34" charset="0"/>
                        </a:rPr>
                        <a:t>. </a:t>
                      </a:r>
                      <a:r>
                        <a:rPr kumimoji="0" lang="lv-LV" altLang="lv-LV" sz="2000" b="0" i="0" u="none" strike="noStrike" cap="none" normalizeH="0" baseline="0" dirty="0" smtClean="0">
                          <a:ln>
                            <a:noFill/>
                          </a:ln>
                          <a:solidFill>
                            <a:srgbClr val="000000"/>
                          </a:solidFill>
                          <a:effectLst/>
                          <a:latin typeface="Verdana" panose="020B0604030504040204" pitchFamily="34" charset="0"/>
                          <a:ea typeface="Verdana" panose="020B0604030504040204" pitchFamily="34" charset="0"/>
                          <a:cs typeface="Verdana" panose="020B0604030504040204" pitchFamily="34" charset="0"/>
                        </a:rPr>
                        <a:t>–</a:t>
                      </a:r>
                      <a:r>
                        <a:rPr kumimoji="0" lang="lv-LV" altLang="lv-LV" sz="2000" b="1" i="0" u="none" strike="noStrike" cap="none" normalizeH="0" baseline="0" dirty="0" smtClean="0">
                          <a:ln>
                            <a:noFill/>
                          </a:ln>
                          <a:solidFill>
                            <a:srgbClr val="000000"/>
                          </a:solidFill>
                          <a:effectLst/>
                          <a:latin typeface="Verdana" panose="020B0604030504040204" pitchFamily="34" charset="0"/>
                          <a:ea typeface="Verdana" panose="020B0604030504040204" pitchFamily="34" charset="0"/>
                          <a:cs typeface="Verdana" panose="020B0604030504040204" pitchFamily="34" charset="0"/>
                        </a:rPr>
                        <a:t> 988.</a:t>
                      </a:r>
                    </a:p>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pPr>
                      <a:endParaRPr kumimoji="0" lang="lv-LV" altLang="lv-LV" sz="2000" b="1" i="0" u="none" strike="noStrike" cap="none" normalizeH="0" baseline="0" dirty="0" smtClean="0">
                        <a:ln>
                          <a:noFill/>
                        </a:ln>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lv-LV" altLang="lv-LV" sz="2000" b="0" i="0" u="none" strike="noStrike" cap="none" normalizeH="0" baseline="0" dirty="0" smtClean="0">
                        <a:ln>
                          <a:noFill/>
                        </a:ln>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lv-LV" altLang="lv-LV" sz="2000" b="1" i="0" u="none" strike="noStrike" cap="none" normalizeH="0" baseline="0" dirty="0" smtClean="0">
                          <a:ln>
                            <a:noFill/>
                          </a:ln>
                          <a:solidFill>
                            <a:srgbClr val="000000"/>
                          </a:solidFill>
                          <a:effectLst/>
                          <a:latin typeface="Verdana" panose="020B0604030504040204" pitchFamily="34" charset="0"/>
                          <a:ea typeface="Verdana" panose="020B0604030504040204" pitchFamily="34" charset="0"/>
                          <a:cs typeface="Verdana" panose="020B0604030504040204" pitchFamily="34" charset="0"/>
                        </a:rPr>
                        <a:t>2016./2017. </a:t>
                      </a:r>
                      <a:r>
                        <a:rPr kumimoji="0" lang="lv-LV" altLang="lv-LV" sz="2000" b="1" i="0" u="none" strike="noStrike" cap="none" normalizeH="0" baseline="0" dirty="0" err="1" smtClean="0">
                          <a:ln>
                            <a:noFill/>
                          </a:ln>
                          <a:solidFill>
                            <a:srgbClr val="000000"/>
                          </a:solidFill>
                          <a:effectLst/>
                          <a:latin typeface="Verdana" panose="020B0604030504040204" pitchFamily="34" charset="0"/>
                          <a:ea typeface="Verdana" panose="020B0604030504040204" pitchFamily="34" charset="0"/>
                          <a:cs typeface="Verdana" panose="020B0604030504040204" pitchFamily="34" charset="0"/>
                        </a:rPr>
                        <a:t>māc.g</a:t>
                      </a:r>
                      <a:r>
                        <a:rPr kumimoji="0" lang="lv-LV" altLang="lv-LV" sz="2000" b="1" i="0" u="none" strike="noStrike" cap="none" normalizeH="0" baseline="0" dirty="0" smtClean="0">
                          <a:ln>
                            <a:noFill/>
                          </a:ln>
                          <a:solidFill>
                            <a:srgbClr val="000000"/>
                          </a:solidFill>
                          <a:effectLst/>
                          <a:latin typeface="Verdana" panose="020B0604030504040204" pitchFamily="34" charset="0"/>
                          <a:ea typeface="Verdana" panose="020B0604030504040204" pitchFamily="34" charset="0"/>
                          <a:cs typeface="Verdana" panose="020B0604030504040204" pitchFamily="34" charset="0"/>
                        </a:rPr>
                        <a:t>. 1.pusg. </a:t>
                      </a:r>
                      <a:r>
                        <a:rPr kumimoji="0" lang="lv-LV" altLang="lv-LV" sz="2000" b="0" i="0" u="none" strike="noStrike" cap="none" normalizeH="0" baseline="0" dirty="0" smtClean="0">
                          <a:ln>
                            <a:noFill/>
                          </a:ln>
                          <a:solidFill>
                            <a:srgbClr val="000000"/>
                          </a:solidFill>
                          <a:effectLst/>
                          <a:latin typeface="Verdana" panose="020B0604030504040204" pitchFamily="34" charset="0"/>
                          <a:ea typeface="Verdana" panose="020B0604030504040204" pitchFamily="34" charset="0"/>
                          <a:cs typeface="Verdana" panose="020B0604030504040204" pitchFamily="34" charset="0"/>
                        </a:rPr>
                        <a:t>(VIIS ievadītā informācija, dati no 64 pašvaldībām) –</a:t>
                      </a:r>
                      <a:r>
                        <a:rPr kumimoji="0" lang="lv-LV" altLang="lv-LV" sz="2000" b="1" i="0" u="none" strike="noStrike" cap="none" normalizeH="0" baseline="0" dirty="0" smtClean="0">
                          <a:ln>
                            <a:noFill/>
                          </a:ln>
                          <a:solidFill>
                            <a:srgbClr val="000000"/>
                          </a:solidFill>
                          <a:effectLst/>
                          <a:latin typeface="Verdana" panose="020B0604030504040204" pitchFamily="34" charset="0"/>
                          <a:ea typeface="Verdana" panose="020B0604030504040204" pitchFamily="34" charset="0"/>
                          <a:cs typeface="Verdana" panose="020B0604030504040204" pitchFamily="34" charset="0"/>
                        </a:rPr>
                        <a:t> 1 646 </a:t>
                      </a:r>
                      <a:r>
                        <a:rPr kumimoji="0" lang="lv-LV" altLang="lv-LV" sz="2000" b="0" i="0" u="none" strike="noStrike" cap="none" normalizeH="0" baseline="0" dirty="0" smtClean="0">
                          <a:ln>
                            <a:noFill/>
                          </a:ln>
                          <a:solidFill>
                            <a:srgbClr val="000000"/>
                          </a:solidFill>
                          <a:effectLst/>
                          <a:latin typeface="Verdana" panose="020B0604030504040204" pitchFamily="34" charset="0"/>
                          <a:ea typeface="Verdana" panose="020B0604030504040204" pitchFamily="34" charset="0"/>
                          <a:cs typeface="Verdana" panose="020B0604030504040204" pitchFamily="34" charset="0"/>
                        </a:rPr>
                        <a:t>(0,5% no izglītojamo skaita):</a:t>
                      </a:r>
                    </a:p>
                    <a:p>
                      <a:pPr marL="342900" marR="0" lvl="0" indent="-342900" algn="l" defTabSz="914400" rtl="0" eaLnBrk="1" fontAlgn="base" latinLnBrk="0" hangingPunct="1">
                        <a:lnSpc>
                          <a:spcPct val="100000"/>
                        </a:lnSpc>
                        <a:spcBef>
                          <a:spcPct val="0"/>
                        </a:spcBef>
                        <a:spcAft>
                          <a:spcPct val="0"/>
                        </a:spcAft>
                        <a:buClrTx/>
                        <a:buSzTx/>
                        <a:buFont typeface="Wingdings" panose="05000000000000000000" pitchFamily="2" charset="2"/>
                        <a:buChar char="Ø"/>
                        <a:tabLst/>
                      </a:pPr>
                      <a:r>
                        <a:rPr kumimoji="0" lang="lv-LV" altLang="lv-LV" sz="2000" b="1" i="0" u="none" strike="noStrike" cap="none" normalizeH="0" baseline="0" dirty="0" err="1" smtClean="0">
                          <a:ln>
                            <a:noFill/>
                          </a:ln>
                          <a:solidFill>
                            <a:srgbClr val="000000"/>
                          </a:solidFill>
                          <a:effectLst/>
                          <a:latin typeface="Verdana" panose="020B0604030504040204" pitchFamily="34" charset="0"/>
                          <a:ea typeface="Verdana" panose="020B0604030504040204" pitchFamily="34" charset="0"/>
                          <a:cs typeface="Verdana" panose="020B0604030504040204" pitchFamily="34" charset="0"/>
                        </a:rPr>
                        <a:t>Pirmssk</a:t>
                      </a:r>
                      <a:r>
                        <a:rPr kumimoji="0" lang="lv-LV" altLang="lv-LV" sz="2000" b="1" i="0" u="none" strike="noStrike" cap="none" normalizeH="0" baseline="0" dirty="0" smtClean="0">
                          <a:ln>
                            <a:noFill/>
                          </a:ln>
                          <a:solidFill>
                            <a:srgbClr val="000000"/>
                          </a:solidFill>
                          <a:effectLst/>
                          <a:latin typeface="Verdana" panose="020B0604030504040204" pitchFamily="34" charset="0"/>
                          <a:ea typeface="Verdana" panose="020B0604030504040204" pitchFamily="34" charset="0"/>
                          <a:cs typeface="Verdana" panose="020B0604030504040204" pitchFamily="34" charset="0"/>
                        </a:rPr>
                        <a:t>. – 143</a:t>
                      </a:r>
                    </a:p>
                    <a:p>
                      <a:pPr marL="342900" marR="0" lvl="0" indent="-342900" algn="l" defTabSz="914400" rtl="0" eaLnBrk="1" fontAlgn="base" latinLnBrk="0" hangingPunct="1">
                        <a:lnSpc>
                          <a:spcPct val="100000"/>
                        </a:lnSpc>
                        <a:spcBef>
                          <a:spcPct val="0"/>
                        </a:spcBef>
                        <a:spcAft>
                          <a:spcPct val="0"/>
                        </a:spcAft>
                        <a:buClrTx/>
                        <a:buSzTx/>
                        <a:buFont typeface="Wingdings" panose="05000000000000000000" pitchFamily="2" charset="2"/>
                        <a:buChar char="Ø"/>
                        <a:tabLst/>
                      </a:pPr>
                      <a:r>
                        <a:rPr kumimoji="0" lang="lv-LV" altLang="lv-LV" sz="2000" b="1" i="0" u="none" strike="noStrike" cap="none" normalizeH="0" baseline="0" dirty="0" err="1" smtClean="0">
                          <a:ln>
                            <a:noFill/>
                          </a:ln>
                          <a:solidFill>
                            <a:srgbClr val="000000"/>
                          </a:solidFill>
                          <a:effectLst/>
                          <a:latin typeface="Verdana" panose="020B0604030504040204" pitchFamily="34" charset="0"/>
                          <a:ea typeface="Verdana" panose="020B0604030504040204" pitchFamily="34" charset="0"/>
                          <a:cs typeface="Verdana" panose="020B0604030504040204" pitchFamily="34" charset="0"/>
                        </a:rPr>
                        <a:t>Visp.pamatizg</a:t>
                      </a:r>
                      <a:r>
                        <a:rPr kumimoji="0" lang="lv-LV" altLang="lv-LV" sz="2000" b="1" i="0" u="none" strike="noStrike" cap="none" normalizeH="0" baseline="0" dirty="0" smtClean="0">
                          <a:ln>
                            <a:noFill/>
                          </a:ln>
                          <a:solidFill>
                            <a:srgbClr val="000000"/>
                          </a:solidFill>
                          <a:effectLst/>
                          <a:latin typeface="Verdana" panose="020B0604030504040204" pitchFamily="34" charset="0"/>
                          <a:ea typeface="Verdana" panose="020B0604030504040204" pitchFamily="34" charset="0"/>
                          <a:cs typeface="Verdana" panose="020B0604030504040204" pitchFamily="34" charset="0"/>
                        </a:rPr>
                        <a:t>. </a:t>
                      </a:r>
                      <a:r>
                        <a:rPr kumimoji="0" lang="lv-LV" altLang="lv-LV" sz="2000" b="0" i="0" u="none" strike="noStrike" cap="none" normalizeH="0" baseline="0" dirty="0" smtClean="0">
                          <a:ln>
                            <a:noFill/>
                          </a:ln>
                          <a:solidFill>
                            <a:srgbClr val="000000"/>
                          </a:solidFill>
                          <a:effectLst/>
                          <a:latin typeface="Verdana" panose="020B0604030504040204" pitchFamily="34" charset="0"/>
                          <a:ea typeface="Verdana" panose="020B0604030504040204" pitchFamily="34" charset="0"/>
                          <a:cs typeface="Verdana" panose="020B0604030504040204" pitchFamily="34" charset="0"/>
                        </a:rPr>
                        <a:t>–</a:t>
                      </a:r>
                      <a:r>
                        <a:rPr kumimoji="0" lang="lv-LV" altLang="lv-LV" sz="2000" b="1" i="0" u="none" strike="noStrike" cap="none" normalizeH="0" baseline="0" dirty="0" smtClean="0">
                          <a:ln>
                            <a:noFill/>
                          </a:ln>
                          <a:solidFill>
                            <a:srgbClr val="000000"/>
                          </a:solidFill>
                          <a:effectLst/>
                          <a:latin typeface="Verdana" panose="020B0604030504040204" pitchFamily="34" charset="0"/>
                          <a:ea typeface="Verdana" panose="020B0604030504040204" pitchFamily="34" charset="0"/>
                          <a:cs typeface="Verdana" panose="020B0604030504040204" pitchFamily="34" charset="0"/>
                        </a:rPr>
                        <a:t> 684</a:t>
                      </a:r>
                    </a:p>
                    <a:p>
                      <a:pPr marL="342900" marR="0" lvl="0" indent="-342900" algn="l" defTabSz="914400" rtl="0" eaLnBrk="1" fontAlgn="base" latinLnBrk="0" hangingPunct="1">
                        <a:lnSpc>
                          <a:spcPct val="100000"/>
                        </a:lnSpc>
                        <a:spcBef>
                          <a:spcPct val="0"/>
                        </a:spcBef>
                        <a:spcAft>
                          <a:spcPct val="0"/>
                        </a:spcAft>
                        <a:buClrTx/>
                        <a:buSzTx/>
                        <a:buFont typeface="Wingdings" panose="05000000000000000000" pitchFamily="2" charset="2"/>
                        <a:buChar char="Ø"/>
                        <a:tabLst/>
                      </a:pPr>
                      <a:r>
                        <a:rPr kumimoji="0" lang="lv-LV" altLang="lv-LV" sz="2000" b="1" i="0" u="none" strike="noStrike" cap="none" normalizeH="0" baseline="0" dirty="0" smtClean="0">
                          <a:ln>
                            <a:noFill/>
                          </a:ln>
                          <a:solidFill>
                            <a:srgbClr val="000000"/>
                          </a:solidFill>
                          <a:effectLst/>
                          <a:latin typeface="Verdana" panose="020B0604030504040204" pitchFamily="34" charset="0"/>
                          <a:ea typeface="Verdana" panose="020B0604030504040204" pitchFamily="34" charset="0"/>
                          <a:cs typeface="Verdana" panose="020B0604030504040204" pitchFamily="34" charset="0"/>
                        </a:rPr>
                        <a:t>Visp. vidējā </a:t>
                      </a:r>
                      <a:r>
                        <a:rPr kumimoji="0" lang="lv-LV" altLang="lv-LV" sz="2000" b="1" i="0" u="none" strike="noStrike" cap="none" normalizeH="0" baseline="0" dirty="0" err="1" smtClean="0">
                          <a:ln>
                            <a:noFill/>
                          </a:ln>
                          <a:solidFill>
                            <a:srgbClr val="000000"/>
                          </a:solidFill>
                          <a:effectLst/>
                          <a:latin typeface="Verdana" panose="020B0604030504040204" pitchFamily="34" charset="0"/>
                          <a:ea typeface="Verdana" panose="020B0604030504040204" pitchFamily="34" charset="0"/>
                          <a:cs typeface="Verdana" panose="020B0604030504040204" pitchFamily="34" charset="0"/>
                        </a:rPr>
                        <a:t>izgl</a:t>
                      </a:r>
                      <a:r>
                        <a:rPr kumimoji="0" lang="lv-LV" altLang="lv-LV" sz="2000" b="1" i="0" u="none" strike="noStrike" cap="none" normalizeH="0" baseline="0" dirty="0" smtClean="0">
                          <a:ln>
                            <a:noFill/>
                          </a:ln>
                          <a:solidFill>
                            <a:srgbClr val="000000"/>
                          </a:solidFill>
                          <a:effectLst/>
                          <a:latin typeface="Verdana" panose="020B0604030504040204" pitchFamily="34" charset="0"/>
                          <a:ea typeface="Verdana" panose="020B0604030504040204" pitchFamily="34" charset="0"/>
                          <a:cs typeface="Verdana" panose="020B0604030504040204" pitchFamily="34" charset="0"/>
                        </a:rPr>
                        <a:t>. </a:t>
                      </a:r>
                      <a:r>
                        <a:rPr kumimoji="0" lang="lv-LV" altLang="lv-LV" sz="2000" b="0" i="0" u="none" strike="noStrike" cap="none" normalizeH="0" baseline="0" dirty="0" smtClean="0">
                          <a:ln>
                            <a:noFill/>
                          </a:ln>
                          <a:solidFill>
                            <a:srgbClr val="000000"/>
                          </a:solidFill>
                          <a:effectLst/>
                          <a:latin typeface="Verdana" panose="020B0604030504040204" pitchFamily="34" charset="0"/>
                          <a:ea typeface="Verdana" panose="020B0604030504040204" pitchFamily="34" charset="0"/>
                          <a:cs typeface="Verdana" panose="020B0604030504040204" pitchFamily="34" charset="0"/>
                        </a:rPr>
                        <a:t>–</a:t>
                      </a:r>
                      <a:r>
                        <a:rPr kumimoji="0" lang="lv-LV" altLang="lv-LV" sz="2000" b="1" i="0" u="none" strike="noStrike" cap="none" normalizeH="0" baseline="0" dirty="0" smtClean="0">
                          <a:ln>
                            <a:noFill/>
                          </a:ln>
                          <a:solidFill>
                            <a:srgbClr val="000000"/>
                          </a:solidFill>
                          <a:effectLst/>
                          <a:latin typeface="Verdana" panose="020B0604030504040204" pitchFamily="34" charset="0"/>
                          <a:ea typeface="Verdana" panose="020B0604030504040204" pitchFamily="34" charset="0"/>
                          <a:cs typeface="Verdana" panose="020B0604030504040204" pitchFamily="34" charset="0"/>
                        </a:rPr>
                        <a:t> 189</a:t>
                      </a:r>
                    </a:p>
                    <a:p>
                      <a:pPr marL="342900" marR="0" lvl="0" indent="-342900" algn="l" defTabSz="914400" rtl="0" eaLnBrk="1" fontAlgn="base" latinLnBrk="0" hangingPunct="1">
                        <a:lnSpc>
                          <a:spcPct val="100000"/>
                        </a:lnSpc>
                        <a:spcBef>
                          <a:spcPct val="0"/>
                        </a:spcBef>
                        <a:spcAft>
                          <a:spcPct val="0"/>
                        </a:spcAft>
                        <a:buClrTx/>
                        <a:buSzTx/>
                        <a:buFont typeface="Wingdings" panose="05000000000000000000" pitchFamily="2" charset="2"/>
                        <a:buChar char="Ø"/>
                        <a:tabLst/>
                      </a:pPr>
                      <a:r>
                        <a:rPr kumimoji="0" lang="lv-LV" altLang="lv-LV" sz="2000" b="1" i="0" u="none" strike="noStrike" cap="none" normalizeH="0" baseline="0" dirty="0" err="1" smtClean="0">
                          <a:ln>
                            <a:noFill/>
                          </a:ln>
                          <a:solidFill>
                            <a:srgbClr val="000000"/>
                          </a:solidFill>
                          <a:effectLst/>
                          <a:latin typeface="Verdana" panose="020B0604030504040204" pitchFamily="34" charset="0"/>
                          <a:ea typeface="Verdana" panose="020B0604030504040204" pitchFamily="34" charset="0"/>
                          <a:cs typeface="Verdana" panose="020B0604030504040204" pitchFamily="34" charset="0"/>
                        </a:rPr>
                        <a:t>Prof.izgl</a:t>
                      </a:r>
                      <a:r>
                        <a:rPr kumimoji="0" lang="lv-LV" altLang="lv-LV" sz="2000" b="1" i="0" u="none" strike="noStrike" cap="none" normalizeH="0" baseline="0" dirty="0" smtClean="0">
                          <a:ln>
                            <a:noFill/>
                          </a:ln>
                          <a:solidFill>
                            <a:srgbClr val="000000"/>
                          </a:solidFill>
                          <a:effectLst/>
                          <a:latin typeface="Verdana" panose="020B0604030504040204" pitchFamily="34" charset="0"/>
                          <a:ea typeface="Verdana" panose="020B0604030504040204" pitchFamily="34" charset="0"/>
                          <a:cs typeface="Verdana" panose="020B0604030504040204" pitchFamily="34" charset="0"/>
                        </a:rPr>
                        <a:t>. </a:t>
                      </a:r>
                      <a:r>
                        <a:rPr kumimoji="0" lang="lv-LV" altLang="lv-LV" sz="2000" b="0" i="0" u="none" strike="noStrike" cap="none" normalizeH="0" baseline="0" dirty="0" smtClean="0">
                          <a:ln>
                            <a:noFill/>
                          </a:ln>
                          <a:solidFill>
                            <a:srgbClr val="000000"/>
                          </a:solidFill>
                          <a:effectLst/>
                          <a:latin typeface="Verdana" panose="020B0604030504040204" pitchFamily="34" charset="0"/>
                          <a:ea typeface="Verdana" panose="020B0604030504040204" pitchFamily="34" charset="0"/>
                          <a:cs typeface="Verdana" panose="020B0604030504040204" pitchFamily="34" charset="0"/>
                        </a:rPr>
                        <a:t>–</a:t>
                      </a:r>
                      <a:r>
                        <a:rPr kumimoji="0" lang="lv-LV" altLang="lv-LV" sz="2000" b="1" i="0" u="none" strike="noStrike" cap="none" normalizeH="0" baseline="0" dirty="0" smtClean="0">
                          <a:ln>
                            <a:noFill/>
                          </a:ln>
                          <a:solidFill>
                            <a:srgbClr val="000000"/>
                          </a:solidFill>
                          <a:effectLst/>
                          <a:latin typeface="Verdana" panose="020B0604030504040204" pitchFamily="34" charset="0"/>
                          <a:ea typeface="Verdana" panose="020B0604030504040204" pitchFamily="34" charset="0"/>
                          <a:cs typeface="Verdana" panose="020B0604030504040204" pitchFamily="34" charset="0"/>
                        </a:rPr>
                        <a:t> 630.</a:t>
                      </a:r>
                      <a:endParaRPr kumimoji="0" lang="lv-LV" altLang="lv-LV" sz="2000" b="0" i="0" u="none" strike="noStrike" cap="none" normalizeH="0" baseline="0" dirty="0" smtClean="0">
                        <a:ln>
                          <a:noFill/>
                        </a:ln>
                        <a:solidFill>
                          <a:srgbClr val="000000"/>
                        </a:solidFill>
                        <a:effectLst/>
                        <a:latin typeface="Calibri" pitchFamily="34" charset="0"/>
                        <a:ea typeface="MS PGothic" pitchFamily="34" charset="-128"/>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lv-LV" altLang="lv-LV" sz="2000" b="0" i="0" u="none" strike="noStrike" cap="none" normalizeH="0" baseline="0" dirty="0" smtClean="0">
                        <a:ln>
                          <a:noFill/>
                        </a:ln>
                        <a:solidFill>
                          <a:srgbClr val="000000"/>
                        </a:solidFill>
                        <a:effectLst/>
                        <a:latin typeface="Calibri" pitchFamily="34" charset="0"/>
                        <a:ea typeface="MS PGothic" pitchFamily="34" charset="-128"/>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8D3E0"/>
                    </a:solidFill>
                  </a:tcPr>
                </a:tc>
              </a:tr>
            </a:tbl>
          </a:graphicData>
        </a:graphic>
      </p:graphicFrame>
    </p:spTree>
    <p:extLst>
      <p:ext uri="{BB962C8B-B14F-4D97-AF65-F5344CB8AC3E}">
        <p14:creationId xmlns:p14="http://schemas.microsoft.com/office/powerpoint/2010/main" val="12993436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68187" y="381000"/>
            <a:ext cx="6571013" cy="1036642"/>
          </a:xfrm>
        </p:spPr>
        <p:txBody>
          <a:bodyPr>
            <a:normAutofit/>
          </a:bodyPr>
          <a:lstStyle/>
          <a:p>
            <a:r>
              <a:rPr lang="lv-LV" dirty="0" smtClean="0"/>
              <a:t>Nav ilgstošu neattaisnotu kavējumu / Ir maz neattaisnotu kavējumu</a:t>
            </a:r>
            <a:endParaRPr lang="lv-LV" dirty="0"/>
          </a:p>
        </p:txBody>
      </p:sp>
      <p:sp>
        <p:nvSpPr>
          <p:cNvPr id="3" name="Content Placeholder 2"/>
          <p:cNvSpPr>
            <a:spLocks noGrp="1"/>
          </p:cNvSpPr>
          <p:nvPr>
            <p:ph idx="1"/>
          </p:nvPr>
        </p:nvSpPr>
        <p:spPr>
          <a:xfrm>
            <a:off x="712519" y="1752600"/>
            <a:ext cx="7974281" cy="4683826"/>
          </a:xfrm>
        </p:spPr>
        <p:txBody>
          <a:bodyPr/>
          <a:lstStyle/>
          <a:p>
            <a:r>
              <a:rPr lang="lv-LV" b="1" dirty="0"/>
              <a:t>2015./</a:t>
            </a:r>
            <a:r>
              <a:rPr lang="lv-LV" b="1" dirty="0" smtClean="0"/>
              <a:t>2016.māc.g</a:t>
            </a:r>
            <a:r>
              <a:rPr lang="lv-LV" b="1" dirty="0"/>
              <a:t>. 1.pusg. (pašvaldību informācija</a:t>
            </a:r>
            <a:r>
              <a:rPr lang="lv-LV" b="1" dirty="0" smtClean="0"/>
              <a:t>):</a:t>
            </a:r>
          </a:p>
          <a:p>
            <a:pPr marL="342900" indent="-342900">
              <a:buFont typeface="Wingdings" panose="05000000000000000000" pitchFamily="2" charset="2"/>
              <a:buChar char="Ø"/>
            </a:pPr>
            <a:r>
              <a:rPr lang="lv-LV" dirty="0" smtClean="0"/>
              <a:t>Nav kavētāju - </a:t>
            </a:r>
            <a:r>
              <a:rPr lang="lv-LV" dirty="0"/>
              <a:t>Aknīstes, Auces, Grobiņas, </a:t>
            </a:r>
            <a:r>
              <a:rPr lang="lv-LV" dirty="0" smtClean="0"/>
              <a:t>Mērsraga novadā;</a:t>
            </a:r>
          </a:p>
          <a:p>
            <a:pPr marL="342900" indent="-342900">
              <a:buFont typeface="Wingdings" panose="05000000000000000000" pitchFamily="2" charset="2"/>
              <a:buChar char="Ø"/>
            </a:pPr>
            <a:r>
              <a:rPr lang="lv-LV" dirty="0" smtClean="0"/>
              <a:t>Ne </a:t>
            </a:r>
            <a:r>
              <a:rPr lang="lv-LV" dirty="0"/>
              <a:t>vairāk par </a:t>
            </a:r>
            <a:r>
              <a:rPr lang="lv-LV" dirty="0" smtClean="0"/>
              <a:t>5 </a:t>
            </a:r>
            <a:r>
              <a:rPr lang="lv-LV" dirty="0"/>
              <a:t>neattaisnotiem kavētājiem </a:t>
            </a:r>
            <a:r>
              <a:rPr lang="lv-LV" dirty="0" smtClean="0"/>
              <a:t>– 46 pašvaldībās.</a:t>
            </a:r>
          </a:p>
          <a:p>
            <a:pPr marL="342900" indent="-342900">
              <a:buFont typeface="Wingdings" panose="05000000000000000000" pitchFamily="2" charset="2"/>
              <a:buChar char="Ø"/>
            </a:pPr>
            <a:endParaRPr lang="lv-LV" dirty="0"/>
          </a:p>
          <a:p>
            <a:r>
              <a:rPr lang="lv-LV" b="1" dirty="0" smtClean="0"/>
              <a:t>2016./2017. </a:t>
            </a:r>
            <a:r>
              <a:rPr lang="lv-LV" b="1" dirty="0" err="1" smtClean="0"/>
              <a:t>māc.g</a:t>
            </a:r>
            <a:r>
              <a:rPr lang="lv-LV" b="1" dirty="0" smtClean="0"/>
              <a:t>. 1.pusg. (VIIS informācija):</a:t>
            </a:r>
          </a:p>
          <a:p>
            <a:pPr marL="342900" indent="-342900">
              <a:buFont typeface="Wingdings" panose="05000000000000000000" pitchFamily="2" charset="2"/>
              <a:buChar char="Ø"/>
            </a:pPr>
            <a:r>
              <a:rPr lang="lv-LV" dirty="0"/>
              <a:t>55 pašvaldību izglītības iestādes datus par </a:t>
            </a:r>
            <a:r>
              <a:rPr lang="lv-LV" dirty="0" smtClean="0"/>
              <a:t>neattaisnotiem </a:t>
            </a:r>
            <a:r>
              <a:rPr lang="lv-LV" dirty="0"/>
              <a:t>kavētājiem </a:t>
            </a:r>
            <a:r>
              <a:rPr lang="lv-LV" dirty="0" smtClean="0"/>
              <a:t>nav ievadījušas;</a:t>
            </a:r>
          </a:p>
          <a:p>
            <a:pPr marL="342900" indent="-342900">
              <a:buFont typeface="Wingdings" panose="05000000000000000000" pitchFamily="2" charset="2"/>
              <a:buChar char="Ø"/>
            </a:pPr>
            <a:r>
              <a:rPr lang="lv-LV" dirty="0"/>
              <a:t>984 bērni kavējuši līdz 100 stundām mēnesī, savukārt 662 – vairāk nekā 100 </a:t>
            </a:r>
            <a:r>
              <a:rPr lang="lv-LV" dirty="0" smtClean="0"/>
              <a:t>stundas.</a:t>
            </a:r>
            <a:endParaRPr lang="lv-LV" dirty="0"/>
          </a:p>
        </p:txBody>
      </p:sp>
      <p:sp>
        <p:nvSpPr>
          <p:cNvPr id="6" name="Slide Number Placeholder 5"/>
          <p:cNvSpPr>
            <a:spLocks noGrp="1"/>
          </p:cNvSpPr>
          <p:nvPr>
            <p:ph type="sldNum" sz="quarter" idx="13"/>
          </p:nvPr>
        </p:nvSpPr>
        <p:spPr/>
        <p:txBody>
          <a:bodyPr/>
          <a:lstStyle/>
          <a:p>
            <a:pPr>
              <a:defRPr/>
            </a:pPr>
            <a:fld id="{4D0ACF75-F96E-44FC-AA49-9496443C1725}" type="slidenum">
              <a:rPr lang="en-US" altLang="lv-LV" smtClean="0"/>
              <a:pPr>
                <a:defRPr/>
              </a:pPr>
              <a:t>9</a:t>
            </a:fld>
            <a:endParaRPr lang="en-US" altLang="lv-LV"/>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06930" y="381000"/>
            <a:ext cx="6679870" cy="1036642"/>
          </a:xfrm>
        </p:spPr>
        <p:txBody>
          <a:bodyPr/>
          <a:lstStyle/>
          <a:p>
            <a:pPr algn="ctr"/>
            <a:r>
              <a:rPr lang="lv-LV" dirty="0" smtClean="0"/>
              <a:t>Lielākais neattaisnotu kavētāju skaits</a:t>
            </a:r>
            <a:endParaRPr lang="lv-LV" dirty="0"/>
          </a:p>
        </p:txBody>
      </p:sp>
      <p:sp>
        <p:nvSpPr>
          <p:cNvPr id="3" name="Content Placeholder 2"/>
          <p:cNvSpPr>
            <a:spLocks noGrp="1"/>
          </p:cNvSpPr>
          <p:nvPr>
            <p:ph idx="1"/>
          </p:nvPr>
        </p:nvSpPr>
        <p:spPr>
          <a:xfrm>
            <a:off x="486888" y="1752600"/>
            <a:ext cx="8199912" cy="4683826"/>
          </a:xfrm>
        </p:spPr>
        <p:txBody>
          <a:bodyPr/>
          <a:lstStyle/>
          <a:p>
            <a:pPr marL="342900" indent="-342900">
              <a:buFont typeface="Wingdings" panose="05000000000000000000" pitchFamily="2" charset="2"/>
              <a:buChar char="Ø"/>
            </a:pPr>
            <a:r>
              <a:rPr lang="lv-LV" dirty="0" smtClean="0"/>
              <a:t>Visvairāk </a:t>
            </a:r>
            <a:r>
              <a:rPr lang="lv-LV" dirty="0"/>
              <a:t>kavētāju ir lielajās pilsētās – Liepājā, Valmierā, Rīgā, Daugavpilī, </a:t>
            </a:r>
            <a:r>
              <a:rPr lang="lv-LV" dirty="0" smtClean="0"/>
              <a:t>Jelgavā;</a:t>
            </a:r>
          </a:p>
          <a:p>
            <a:pPr marL="342900" indent="-342900">
              <a:buFont typeface="Wingdings" panose="05000000000000000000" pitchFamily="2" charset="2"/>
              <a:buChar char="Ø"/>
            </a:pPr>
            <a:r>
              <a:rPr lang="lv-LV" dirty="0" smtClean="0"/>
              <a:t>Novados:</a:t>
            </a:r>
          </a:p>
          <a:p>
            <a:pPr marL="342900" indent="-342900">
              <a:buFont typeface="Wingdings" panose="05000000000000000000" pitchFamily="2" charset="2"/>
              <a:buChar char="Ø"/>
            </a:pPr>
            <a:r>
              <a:rPr lang="lv-LV" dirty="0" smtClean="0"/>
              <a:t>Vispārējās </a:t>
            </a:r>
            <a:r>
              <a:rPr lang="lv-LV" dirty="0"/>
              <a:t>izglītības programmās </a:t>
            </a:r>
            <a:r>
              <a:rPr lang="lv-LV" dirty="0" smtClean="0"/>
              <a:t>– Gulbenes </a:t>
            </a:r>
            <a:r>
              <a:rPr lang="lv-LV" dirty="0"/>
              <a:t>novadā un Stopiņu </a:t>
            </a:r>
            <a:r>
              <a:rPr lang="lv-LV" dirty="0" smtClean="0"/>
              <a:t>novadā;</a:t>
            </a:r>
          </a:p>
          <a:p>
            <a:pPr marL="342900" indent="-342900">
              <a:buFont typeface="Wingdings" panose="05000000000000000000" pitchFamily="2" charset="2"/>
              <a:buChar char="Ø"/>
            </a:pPr>
            <a:r>
              <a:rPr lang="lv-LV" dirty="0" smtClean="0"/>
              <a:t>Profesionālās izglītības programmās – Saldus novadā.</a:t>
            </a:r>
          </a:p>
          <a:p>
            <a:pPr marL="342900" indent="-342900">
              <a:buFont typeface="Wingdings" panose="05000000000000000000" pitchFamily="2" charset="2"/>
              <a:buChar char="Ø"/>
            </a:pPr>
            <a:endParaRPr lang="lv-LV" dirty="0"/>
          </a:p>
          <a:p>
            <a:pPr marL="342900" indent="-342900">
              <a:buFont typeface="Wingdings" panose="05000000000000000000" pitchFamily="2" charset="2"/>
              <a:buChar char="Ø"/>
            </a:pPr>
            <a:r>
              <a:rPr lang="lv-LV" dirty="0" smtClean="0"/>
              <a:t>Visvairāk kavētāju ir vidējās profesionālās izglītības programmās – 4,2 % no kopējā izglītojamo skaita </a:t>
            </a:r>
            <a:r>
              <a:rPr lang="lv-LV" dirty="0" err="1" smtClean="0"/>
              <a:t>prof.izgl</a:t>
            </a:r>
            <a:r>
              <a:rPr lang="lv-LV" dirty="0" smtClean="0"/>
              <a:t>. programmās (2915./2016.m.g. 1. semestris). </a:t>
            </a:r>
          </a:p>
        </p:txBody>
      </p:sp>
      <p:sp>
        <p:nvSpPr>
          <p:cNvPr id="6" name="Slide Number Placeholder 5"/>
          <p:cNvSpPr>
            <a:spLocks noGrp="1"/>
          </p:cNvSpPr>
          <p:nvPr>
            <p:ph type="sldNum" sz="quarter" idx="13"/>
          </p:nvPr>
        </p:nvSpPr>
        <p:spPr>
          <a:xfrm>
            <a:off x="7658100" y="6324600"/>
            <a:ext cx="1181100" cy="304800"/>
          </a:xfrm>
        </p:spPr>
        <p:txBody>
          <a:bodyPr/>
          <a:lstStyle/>
          <a:p>
            <a:pPr>
              <a:defRPr/>
            </a:pPr>
            <a:fld id="{4D0ACF75-F96E-44FC-AA49-9496443C1725}" type="slidenum">
              <a:rPr lang="en-US" altLang="lv-LV" smtClean="0"/>
              <a:pPr>
                <a:defRPr/>
              </a:pPr>
              <a:t>10</a:t>
            </a:fld>
            <a:endParaRPr lang="en-US" altLang="lv-LV" dirty="0"/>
          </a:p>
        </p:txBody>
      </p:sp>
    </p:spTree>
    <p:extLst>
      <p:ext uri="{BB962C8B-B14F-4D97-AF65-F5344CB8AC3E}">
        <p14:creationId xmlns:p14="http://schemas.microsoft.com/office/powerpoint/2010/main" val="375142513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itle 1"/>
          <p:cNvSpPr>
            <a:spLocks noGrp="1"/>
          </p:cNvSpPr>
          <p:nvPr>
            <p:ph type="title"/>
          </p:nvPr>
        </p:nvSpPr>
        <p:spPr>
          <a:xfrm>
            <a:off x="1828800" y="381000"/>
            <a:ext cx="6858000" cy="1036638"/>
          </a:xfrm>
        </p:spPr>
        <p:txBody>
          <a:bodyPr>
            <a:normAutofit fontScale="90000"/>
          </a:bodyPr>
          <a:lstStyle/>
          <a:p>
            <a:pPr>
              <a:defRPr/>
            </a:pPr>
            <a:r>
              <a:rPr lang="lv-LV" altLang="lv-LV" sz="3200" dirty="0" err="1" smtClean="0">
                <a:ea typeface="MS PGothic" pitchFamily="34" charset="-128"/>
              </a:rPr>
              <a:t>Starpinstitucionālā</a:t>
            </a:r>
            <a:r>
              <a:rPr lang="lv-LV" altLang="lv-LV" sz="3200" dirty="0" smtClean="0">
                <a:ea typeface="MS PGothic" pitchFamily="34" charset="-128"/>
              </a:rPr>
              <a:t> sadarbība</a:t>
            </a:r>
          </a:p>
        </p:txBody>
      </p:sp>
      <p:sp>
        <p:nvSpPr>
          <p:cNvPr id="25603" name="Content Placeholder 2"/>
          <p:cNvSpPr>
            <a:spLocks noGrp="1"/>
          </p:cNvSpPr>
          <p:nvPr>
            <p:ph idx="1"/>
          </p:nvPr>
        </p:nvSpPr>
        <p:spPr>
          <a:xfrm>
            <a:off x="354013" y="1590674"/>
            <a:ext cx="8435975" cy="5267326"/>
          </a:xfrm>
        </p:spPr>
        <p:txBody>
          <a:bodyPr>
            <a:normAutofit fontScale="92500"/>
          </a:bodyPr>
          <a:lstStyle/>
          <a:p>
            <a:pPr marL="342900" indent="-342900">
              <a:buFont typeface="Wingdings" pitchFamily="2" charset="2"/>
              <a:buChar char="Ø"/>
              <a:defRPr/>
            </a:pPr>
            <a:r>
              <a:rPr lang="lv-LV" altLang="lv-LV" dirty="0" smtClean="0">
                <a:ea typeface="MS PGothic" pitchFamily="34" charset="-128"/>
              </a:rPr>
              <a:t>Izglītības iestāde</a:t>
            </a:r>
          </a:p>
          <a:p>
            <a:pPr marL="342900" indent="-342900">
              <a:buFont typeface="Wingdings" pitchFamily="2" charset="2"/>
              <a:buChar char="Ø"/>
              <a:defRPr/>
            </a:pPr>
            <a:r>
              <a:rPr lang="lv-LV" altLang="lv-LV" dirty="0" smtClean="0">
                <a:ea typeface="MS PGothic" pitchFamily="34" charset="-128"/>
              </a:rPr>
              <a:t>Pašvaldība un tās izglītības pārvalde/speciālists</a:t>
            </a:r>
          </a:p>
          <a:p>
            <a:pPr marL="342900" indent="-342900">
              <a:buFont typeface="Wingdings" pitchFamily="2" charset="2"/>
              <a:buChar char="Ø"/>
              <a:defRPr/>
            </a:pPr>
            <a:r>
              <a:rPr lang="lv-LV" altLang="lv-LV" dirty="0" smtClean="0">
                <a:ea typeface="MS PGothic" pitchFamily="34" charset="-128"/>
              </a:rPr>
              <a:t>Citas pašvaldības un to institūcijas: sociālie darbinieki/dienesti, psihologi, Bāriņtiesas</a:t>
            </a:r>
            <a:r>
              <a:rPr lang="lv-LV" altLang="lv-LV" dirty="0">
                <a:ea typeface="MS PGothic" pitchFamily="34" charset="-128"/>
              </a:rPr>
              <a:t>, </a:t>
            </a:r>
            <a:r>
              <a:rPr lang="lv-LV" altLang="lv-LV" dirty="0" smtClean="0">
                <a:ea typeface="MS PGothic" pitchFamily="34" charset="-128"/>
              </a:rPr>
              <a:t>pašvaldības policija;</a:t>
            </a:r>
          </a:p>
          <a:p>
            <a:pPr marL="342900" indent="-342900">
              <a:buFont typeface="Wingdings" pitchFamily="2" charset="2"/>
              <a:buChar char="Ø"/>
              <a:defRPr/>
            </a:pPr>
            <a:r>
              <a:rPr lang="lv-LV" altLang="lv-LV" dirty="0" smtClean="0">
                <a:ea typeface="MS PGothic" pitchFamily="34" charset="-128"/>
              </a:rPr>
              <a:t>Valsts institūcijas: Bērnu tiesību aizsardzības inspekcija, Valsts policija;</a:t>
            </a:r>
            <a:endParaRPr lang="lv-LV" altLang="lv-LV" dirty="0">
              <a:ea typeface="MS PGothic" pitchFamily="34" charset="-128"/>
            </a:endParaRPr>
          </a:p>
          <a:p>
            <a:pPr>
              <a:defRPr/>
            </a:pPr>
            <a:endParaRPr lang="lv-LV" altLang="lv-LV" b="1" dirty="0" smtClean="0">
              <a:ea typeface="MS PGothic" pitchFamily="34" charset="-128"/>
            </a:endParaRPr>
          </a:p>
          <a:p>
            <a:pPr>
              <a:defRPr/>
            </a:pPr>
            <a:r>
              <a:rPr lang="lv-LV" altLang="lv-LV" b="1" dirty="0" smtClean="0">
                <a:ea typeface="MS PGothic" pitchFamily="34" charset="-128"/>
              </a:rPr>
              <a:t>Pašvaldību uzdevums ir: </a:t>
            </a:r>
          </a:p>
          <a:p>
            <a:pPr marL="342900" indent="-342900">
              <a:buFont typeface="Arial" panose="020B0604020202020204" pitchFamily="34" charset="0"/>
              <a:buChar char="•"/>
              <a:defRPr/>
            </a:pPr>
            <a:r>
              <a:rPr lang="lv-LV" altLang="lv-LV" dirty="0" smtClean="0">
                <a:ea typeface="MS PGothic" pitchFamily="34" charset="-128"/>
              </a:rPr>
              <a:t>organizēt sadarbību, lai noskaidrotu bērna atrašanās vietu un – veicināt viņa “atgriešanos” izglītībā; </a:t>
            </a:r>
          </a:p>
          <a:p>
            <a:pPr marL="342900" indent="-342900">
              <a:buFont typeface="Arial" panose="020B0604020202020204" pitchFamily="34" charset="0"/>
              <a:buChar char="•"/>
              <a:defRPr/>
            </a:pPr>
            <a:r>
              <a:rPr lang="lv-LV" altLang="lv-LV" dirty="0" smtClean="0">
                <a:ea typeface="MS PGothic" pitchFamily="34" charset="-128"/>
              </a:rPr>
              <a:t>veikt darbības ilgstošu neattaisnotu kavējumu novēršanā.</a:t>
            </a:r>
          </a:p>
          <a:p>
            <a:pPr marL="342900" indent="-342900">
              <a:buFont typeface="Wingdings" pitchFamily="2" charset="2"/>
              <a:buChar char="Ø"/>
              <a:defRPr/>
            </a:pPr>
            <a:endParaRPr lang="lv-LV" altLang="lv-LV" dirty="0" smtClean="0">
              <a:ea typeface="MS PGothic" pitchFamily="34" charset="-128"/>
            </a:endParaRPr>
          </a:p>
          <a:p>
            <a:pPr>
              <a:defRPr/>
            </a:pPr>
            <a:r>
              <a:rPr lang="lv-LV" altLang="lv-LV" dirty="0" smtClean="0">
                <a:ea typeface="MS PGothic" pitchFamily="34" charset="-128"/>
              </a:rPr>
              <a:t>Ja </a:t>
            </a:r>
            <a:r>
              <a:rPr lang="lv-LV" altLang="lv-LV" dirty="0">
                <a:ea typeface="MS PGothic" pitchFamily="34" charset="-128"/>
              </a:rPr>
              <a:t>ir pamatotas aizdomas, ka pārkāptas tā izglītojamā tiesības, kas bez attaisnojoša iemesla neapmeklē izglītības iestādi, izglītības iestāde par to informē pašvaldības kompetentās </a:t>
            </a:r>
            <a:r>
              <a:rPr lang="lv-LV" altLang="lv-LV" dirty="0" smtClean="0">
                <a:ea typeface="MS PGothic" pitchFamily="34" charset="-128"/>
              </a:rPr>
              <a:t>iestādes (MK noteikumi Nr. 89.</a:t>
            </a:r>
            <a:endParaRPr lang="lv-LV" altLang="lv-LV" dirty="0">
              <a:ea typeface="MS PGothic" pitchFamily="34" charset="-128"/>
            </a:endParaRPr>
          </a:p>
          <a:p>
            <a:pPr marL="342900" indent="-342900">
              <a:buFont typeface="Wingdings" pitchFamily="2" charset="2"/>
              <a:buChar char="Ø"/>
              <a:defRPr/>
            </a:pPr>
            <a:endParaRPr lang="lv-LV" altLang="lv-LV" dirty="0" smtClean="0">
              <a:ea typeface="MS PGothic" pitchFamily="34" charset="-128"/>
            </a:endParaRPr>
          </a:p>
          <a:p>
            <a:pPr>
              <a:defRPr/>
            </a:pPr>
            <a:endParaRPr lang="lv-LV" altLang="lv-LV" dirty="0" smtClean="0">
              <a:ea typeface="MS PGothic" pitchFamily="34" charset="-128"/>
            </a:endParaRPr>
          </a:p>
          <a:p>
            <a:pPr>
              <a:defRPr/>
            </a:pPr>
            <a:endParaRPr lang="lv-LV" altLang="lv-LV" dirty="0" smtClean="0">
              <a:ea typeface="MS PGothic" pitchFamily="34" charset="-128"/>
            </a:endParaRPr>
          </a:p>
        </p:txBody>
      </p:sp>
      <p:sp>
        <p:nvSpPr>
          <p:cNvPr id="29702" name="Slide Number Placeholder 5"/>
          <p:cNvSpPr>
            <a:spLocks noGrp="1"/>
          </p:cNvSpPr>
          <p:nvPr>
            <p:ph type="sldNum" sz="quarter" idx="13"/>
          </p:nvPr>
        </p:nvSpPr>
        <p:spPr bwMode="auto">
          <a:xfrm>
            <a:off x="8334375" y="6324600"/>
            <a:ext cx="504825" cy="30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charset="0"/>
              <a:buChar char="•"/>
              <a:defRPr sz="3300">
                <a:solidFill>
                  <a:schemeClr val="tx1"/>
                </a:solidFill>
                <a:latin typeface="Times New Roman" pitchFamily="18" charset="0"/>
                <a:ea typeface="MS PGothic" pitchFamily="34" charset="-128"/>
              </a:defRPr>
            </a:lvl1pPr>
            <a:lvl2pPr marL="742950" indent="-285750" eaLnBrk="0" hangingPunct="0">
              <a:spcBef>
                <a:spcPct val="20000"/>
              </a:spcBef>
              <a:buFont typeface="Arial" charset="0"/>
              <a:buChar char="–"/>
              <a:defRPr sz="2900">
                <a:solidFill>
                  <a:schemeClr val="tx1"/>
                </a:solidFill>
                <a:latin typeface="Times New Roman" pitchFamily="18" charset="0"/>
                <a:ea typeface="MS PGothic" pitchFamily="34" charset="-128"/>
              </a:defRPr>
            </a:lvl2pPr>
            <a:lvl3pPr marL="1143000" indent="-228600" eaLnBrk="0" hangingPunct="0">
              <a:spcBef>
                <a:spcPct val="20000"/>
              </a:spcBef>
              <a:buFont typeface="Arial" charset="0"/>
              <a:buChar char="•"/>
              <a:defRPr sz="2500">
                <a:solidFill>
                  <a:schemeClr val="tx1"/>
                </a:solidFill>
                <a:latin typeface="Times New Roman" pitchFamily="18" charset="0"/>
                <a:ea typeface="MS PGothic" pitchFamily="34" charset="-128"/>
              </a:defRPr>
            </a:lvl3pPr>
            <a:lvl4pPr marL="1600200" indent="-228600" eaLnBrk="0" hangingPunct="0">
              <a:spcBef>
                <a:spcPct val="20000"/>
              </a:spcBef>
              <a:buFont typeface="Arial" charset="0"/>
              <a:buChar char="–"/>
              <a:defRPr sz="1900">
                <a:solidFill>
                  <a:schemeClr val="tx1"/>
                </a:solidFill>
                <a:latin typeface="Times New Roman" pitchFamily="18" charset="0"/>
                <a:ea typeface="MS PGothic" pitchFamily="34" charset="-128"/>
              </a:defRPr>
            </a:lvl4pPr>
            <a:lvl5pPr marL="2057400" indent="-228600" eaLnBrk="0" hangingPunct="0">
              <a:spcBef>
                <a:spcPct val="20000"/>
              </a:spcBef>
              <a:buFont typeface="Arial" charset="0"/>
              <a:buChar char="»"/>
              <a:defRPr sz="1900">
                <a:solidFill>
                  <a:schemeClr val="tx1"/>
                </a:solidFill>
                <a:latin typeface="Times New Roman" pitchFamily="18" charset="0"/>
                <a:ea typeface="MS PGothic" pitchFamily="34" charset="-128"/>
              </a:defRPr>
            </a:lvl5pPr>
            <a:lvl6pPr marL="2514600" indent="-228600" defTabSz="938213" eaLnBrk="0" fontAlgn="base" hangingPunct="0">
              <a:spcBef>
                <a:spcPct val="20000"/>
              </a:spcBef>
              <a:spcAft>
                <a:spcPct val="0"/>
              </a:spcAft>
              <a:buFont typeface="Arial" charset="0"/>
              <a:buChar char="»"/>
              <a:defRPr sz="1900">
                <a:solidFill>
                  <a:schemeClr val="tx1"/>
                </a:solidFill>
                <a:latin typeface="Times New Roman" pitchFamily="18" charset="0"/>
                <a:ea typeface="MS PGothic" pitchFamily="34" charset="-128"/>
              </a:defRPr>
            </a:lvl6pPr>
            <a:lvl7pPr marL="2971800" indent="-228600" defTabSz="938213" eaLnBrk="0" fontAlgn="base" hangingPunct="0">
              <a:spcBef>
                <a:spcPct val="20000"/>
              </a:spcBef>
              <a:spcAft>
                <a:spcPct val="0"/>
              </a:spcAft>
              <a:buFont typeface="Arial" charset="0"/>
              <a:buChar char="»"/>
              <a:defRPr sz="1900">
                <a:solidFill>
                  <a:schemeClr val="tx1"/>
                </a:solidFill>
                <a:latin typeface="Times New Roman" pitchFamily="18" charset="0"/>
                <a:ea typeface="MS PGothic" pitchFamily="34" charset="-128"/>
              </a:defRPr>
            </a:lvl7pPr>
            <a:lvl8pPr marL="3429000" indent="-228600" defTabSz="938213" eaLnBrk="0" fontAlgn="base" hangingPunct="0">
              <a:spcBef>
                <a:spcPct val="20000"/>
              </a:spcBef>
              <a:spcAft>
                <a:spcPct val="0"/>
              </a:spcAft>
              <a:buFont typeface="Arial" charset="0"/>
              <a:buChar char="»"/>
              <a:defRPr sz="1900">
                <a:solidFill>
                  <a:schemeClr val="tx1"/>
                </a:solidFill>
                <a:latin typeface="Times New Roman" pitchFamily="18" charset="0"/>
                <a:ea typeface="MS PGothic" pitchFamily="34" charset="-128"/>
              </a:defRPr>
            </a:lvl8pPr>
            <a:lvl9pPr marL="3886200" indent="-228600" defTabSz="938213" eaLnBrk="0" fontAlgn="base" hangingPunct="0">
              <a:spcBef>
                <a:spcPct val="20000"/>
              </a:spcBef>
              <a:spcAft>
                <a:spcPct val="0"/>
              </a:spcAft>
              <a:buFont typeface="Arial" charset="0"/>
              <a:buChar char="»"/>
              <a:defRPr sz="1900">
                <a:solidFill>
                  <a:schemeClr val="tx1"/>
                </a:solidFill>
                <a:latin typeface="Times New Roman" pitchFamily="18" charset="0"/>
                <a:ea typeface="MS PGothic" pitchFamily="34" charset="-128"/>
              </a:defRPr>
            </a:lvl9pPr>
          </a:lstStyle>
          <a:p>
            <a:pPr eaLnBrk="1" hangingPunct="1">
              <a:spcBef>
                <a:spcPct val="0"/>
              </a:spcBef>
              <a:buFontTx/>
              <a:buNone/>
            </a:pPr>
            <a:fld id="{39214623-4067-4CFF-9D2C-C2885F1A8F5F}" type="slidenum">
              <a:rPr lang="en-US" altLang="lv-LV" sz="1000" smtClean="0">
                <a:solidFill>
                  <a:srgbClr val="898989"/>
                </a:solidFill>
                <a:latin typeface="Verdana" pitchFamily="34" charset="0"/>
              </a:rPr>
              <a:pPr eaLnBrk="1" hangingPunct="1">
                <a:spcBef>
                  <a:spcPct val="0"/>
                </a:spcBef>
                <a:buFontTx/>
                <a:buNone/>
              </a:pPr>
              <a:t>11</a:t>
            </a:fld>
            <a:endParaRPr lang="en-US" altLang="lv-LV" sz="1000" dirty="0" smtClean="0">
              <a:solidFill>
                <a:srgbClr val="898989"/>
              </a:solidFill>
              <a:latin typeface="Verdana" pitchFamily="34"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itle 1"/>
          <p:cNvSpPr>
            <a:spLocks noGrp="1"/>
          </p:cNvSpPr>
          <p:nvPr>
            <p:ph type="title"/>
          </p:nvPr>
        </p:nvSpPr>
        <p:spPr>
          <a:xfrm>
            <a:off x="1839913" y="214313"/>
            <a:ext cx="6999287" cy="973137"/>
          </a:xfrm>
        </p:spPr>
        <p:txBody>
          <a:bodyPr/>
          <a:lstStyle/>
          <a:p>
            <a:r>
              <a:rPr lang="lv-LV" altLang="lv-LV" sz="3200" dirty="0" smtClean="0">
                <a:ea typeface="MS PGothic" pitchFamily="34" charset="-128"/>
              </a:rPr>
              <a:t>Problēmas un secinājumi</a:t>
            </a:r>
          </a:p>
        </p:txBody>
      </p:sp>
      <p:sp>
        <p:nvSpPr>
          <p:cNvPr id="30723" name="Content Placeholder 2"/>
          <p:cNvSpPr>
            <a:spLocks noGrp="1"/>
          </p:cNvSpPr>
          <p:nvPr>
            <p:ph idx="1"/>
          </p:nvPr>
        </p:nvSpPr>
        <p:spPr>
          <a:xfrm>
            <a:off x="238125" y="1609725"/>
            <a:ext cx="8601075" cy="5135563"/>
          </a:xfrm>
        </p:spPr>
        <p:txBody>
          <a:bodyPr>
            <a:normAutofit fontScale="92500" lnSpcReduction="10000"/>
          </a:bodyPr>
          <a:lstStyle/>
          <a:p>
            <a:pPr>
              <a:lnSpc>
                <a:spcPct val="90000"/>
              </a:lnSpc>
            </a:pPr>
            <a:r>
              <a:rPr lang="lv-LV" altLang="lv-LV" b="1" dirty="0" smtClean="0">
                <a:ea typeface="MS PGothic" pitchFamily="34" charset="-128"/>
              </a:rPr>
              <a:t>1. Sadarbības veidošana starp vecākiem, izglītības iestādēm, pašvaldībām un citām institūcijām. </a:t>
            </a:r>
            <a:endParaRPr lang="lv-LV" altLang="lv-LV" dirty="0" smtClean="0">
              <a:ea typeface="MS PGothic" pitchFamily="34" charset="-128"/>
            </a:endParaRPr>
          </a:p>
          <a:p>
            <a:pPr>
              <a:lnSpc>
                <a:spcPct val="90000"/>
              </a:lnSpc>
              <a:buFont typeface="Wingdings" pitchFamily="2" charset="2"/>
              <a:buChar char="Ø"/>
            </a:pPr>
            <a:r>
              <a:rPr lang="lv-LV" altLang="lv-LV" dirty="0" smtClean="0">
                <a:ea typeface="MS PGothic" pitchFamily="34" charset="-128"/>
              </a:rPr>
              <a:t>Pašvaldībām ir grūtības sadarboties ar vecākiem, kas nav ieinteresēti savu bērnu izglītībā un nav deklarēti attiecīgajā pašvaldībā;</a:t>
            </a:r>
          </a:p>
          <a:p>
            <a:pPr>
              <a:lnSpc>
                <a:spcPct val="90000"/>
              </a:lnSpc>
              <a:buFont typeface="Wingdings" pitchFamily="2" charset="2"/>
              <a:buChar char="Ø"/>
            </a:pPr>
            <a:r>
              <a:rPr lang="lv-LV" altLang="lv-LV" dirty="0" smtClean="0">
                <a:ea typeface="MS PGothic" pitchFamily="34" charset="-128"/>
              </a:rPr>
              <a:t>Nepilnīga starpinstitucionālā sadarbība ilgstošu neattaisnotu kavējumu novēršanā;</a:t>
            </a:r>
          </a:p>
          <a:p>
            <a:pPr>
              <a:lnSpc>
                <a:spcPct val="90000"/>
              </a:lnSpc>
              <a:buFont typeface="Wingdings" pitchFamily="2" charset="2"/>
              <a:buChar char="Ø"/>
            </a:pPr>
            <a:r>
              <a:rPr lang="lv-LV" altLang="lv-LV" dirty="0" smtClean="0">
                <a:ea typeface="MS PGothic" pitchFamily="34" charset="-128"/>
              </a:rPr>
              <a:t>Problēmas sadarbībā starp pašvaldībām gadījumā, ja izglītojamais deklarēts vienā pašvaldībā, bet mācās citas pašvaldības izglītības iestādē.</a:t>
            </a:r>
          </a:p>
          <a:p>
            <a:pPr>
              <a:lnSpc>
                <a:spcPct val="90000"/>
              </a:lnSpc>
              <a:buFont typeface="Wingdings" pitchFamily="2" charset="2"/>
              <a:buChar char="Ø"/>
            </a:pPr>
            <a:endParaRPr lang="lv-LV" altLang="lv-LV" sz="900" dirty="0" smtClean="0">
              <a:ea typeface="MS PGothic" pitchFamily="34" charset="-128"/>
            </a:endParaRPr>
          </a:p>
          <a:p>
            <a:pPr>
              <a:lnSpc>
                <a:spcPct val="90000"/>
              </a:lnSpc>
            </a:pPr>
            <a:r>
              <a:rPr lang="lv-LV" altLang="lv-LV" b="1" dirty="0" smtClean="0">
                <a:ea typeface="MS PGothic" pitchFamily="34" charset="-128"/>
              </a:rPr>
              <a:t>2. Sociāli ekonomiskie apstākļi.</a:t>
            </a:r>
          </a:p>
          <a:p>
            <a:pPr>
              <a:lnSpc>
                <a:spcPct val="90000"/>
              </a:lnSpc>
            </a:pPr>
            <a:endParaRPr lang="lv-LV" altLang="lv-LV" sz="900" b="1" dirty="0" smtClean="0">
              <a:ea typeface="MS PGothic" pitchFamily="34" charset="-128"/>
            </a:endParaRPr>
          </a:p>
          <a:p>
            <a:pPr>
              <a:lnSpc>
                <a:spcPct val="90000"/>
              </a:lnSpc>
            </a:pPr>
            <a:r>
              <a:rPr lang="lv-LV" altLang="lv-LV" b="1" dirty="0" smtClean="0">
                <a:ea typeface="MS PGothic" pitchFamily="34" charset="-128"/>
              </a:rPr>
              <a:t>3. Skolās nereģistrēti bērni invalīdi un ilgstoši slimojoši bērni.</a:t>
            </a:r>
          </a:p>
          <a:p>
            <a:pPr>
              <a:lnSpc>
                <a:spcPct val="90000"/>
              </a:lnSpc>
            </a:pPr>
            <a:endParaRPr lang="lv-LV" altLang="lv-LV" b="1" dirty="0" smtClean="0">
              <a:ea typeface="MS PGothic" pitchFamily="34" charset="-128"/>
            </a:endParaRPr>
          </a:p>
          <a:p>
            <a:pPr algn="ctr">
              <a:lnSpc>
                <a:spcPct val="90000"/>
              </a:lnSpc>
            </a:pPr>
            <a:r>
              <a:rPr lang="lv-LV" altLang="lv-LV" b="1" dirty="0" smtClean="0">
                <a:ea typeface="MS PGothic" pitchFamily="34" charset="-128"/>
              </a:rPr>
              <a:t>Uzlabojoties sadarbībai, mazāk ir bērnu, par kuriem pašvaldībām nav informācijas, samazinās neattaisnoti kavējumi, samazinās priekšlaicīgas mācību pārtraukšanas risks. </a:t>
            </a:r>
          </a:p>
          <a:p>
            <a:pPr>
              <a:lnSpc>
                <a:spcPct val="90000"/>
              </a:lnSpc>
            </a:pPr>
            <a:endParaRPr lang="lv-LV" altLang="lv-LV" dirty="0" smtClean="0">
              <a:ea typeface="MS PGothic" pitchFamily="34" charset="-128"/>
            </a:endParaRPr>
          </a:p>
          <a:p>
            <a:pPr>
              <a:lnSpc>
                <a:spcPct val="90000"/>
              </a:lnSpc>
              <a:buFont typeface="Wingdings" pitchFamily="2" charset="2"/>
              <a:buChar char="Ø"/>
            </a:pPr>
            <a:endParaRPr lang="lv-LV" altLang="lv-LV" dirty="0" smtClean="0">
              <a:ea typeface="MS PGothic" pitchFamily="34" charset="-128"/>
            </a:endParaRPr>
          </a:p>
          <a:p>
            <a:pPr>
              <a:lnSpc>
                <a:spcPct val="90000"/>
              </a:lnSpc>
              <a:buFont typeface="Wingdings" pitchFamily="2" charset="2"/>
              <a:buChar char="Ø"/>
            </a:pPr>
            <a:endParaRPr lang="lv-LV" altLang="lv-LV" dirty="0" smtClean="0">
              <a:ea typeface="MS PGothic" pitchFamily="34" charset="-128"/>
            </a:endParaRPr>
          </a:p>
          <a:p>
            <a:pPr>
              <a:lnSpc>
                <a:spcPct val="90000"/>
              </a:lnSpc>
            </a:pPr>
            <a:endParaRPr lang="lv-LV" altLang="lv-LV" b="1" dirty="0" smtClean="0">
              <a:ea typeface="MS PGothic" pitchFamily="34" charset="-128"/>
            </a:endParaRPr>
          </a:p>
          <a:p>
            <a:pPr>
              <a:lnSpc>
                <a:spcPct val="90000"/>
              </a:lnSpc>
            </a:pPr>
            <a:endParaRPr lang="lv-LV" altLang="lv-LV" sz="1700" dirty="0" smtClean="0">
              <a:ea typeface="MS PGothic" pitchFamily="34" charset="-128"/>
            </a:endParaRPr>
          </a:p>
        </p:txBody>
      </p:sp>
      <p:sp>
        <p:nvSpPr>
          <p:cNvPr id="30726" name="Slide Number Placeholder 5"/>
          <p:cNvSpPr>
            <a:spLocks noGrp="1"/>
          </p:cNvSpPr>
          <p:nvPr>
            <p:ph type="sldNum" sz="quarter" idx="13"/>
          </p:nvPr>
        </p:nvSpPr>
        <p:spPr bwMode="auto">
          <a:xfrm>
            <a:off x="8534400" y="6324600"/>
            <a:ext cx="407988" cy="30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charset="0"/>
              <a:buChar char="•"/>
              <a:defRPr sz="3300">
                <a:solidFill>
                  <a:schemeClr val="tx1"/>
                </a:solidFill>
                <a:latin typeface="Times New Roman" pitchFamily="18" charset="0"/>
                <a:ea typeface="MS PGothic" pitchFamily="34" charset="-128"/>
              </a:defRPr>
            </a:lvl1pPr>
            <a:lvl2pPr marL="742950" indent="-285750" eaLnBrk="0" hangingPunct="0">
              <a:spcBef>
                <a:spcPct val="20000"/>
              </a:spcBef>
              <a:buFont typeface="Arial" charset="0"/>
              <a:buChar char="–"/>
              <a:defRPr sz="2900">
                <a:solidFill>
                  <a:schemeClr val="tx1"/>
                </a:solidFill>
                <a:latin typeface="Times New Roman" pitchFamily="18" charset="0"/>
                <a:ea typeface="MS PGothic" pitchFamily="34" charset="-128"/>
              </a:defRPr>
            </a:lvl2pPr>
            <a:lvl3pPr marL="1143000" indent="-228600" eaLnBrk="0" hangingPunct="0">
              <a:spcBef>
                <a:spcPct val="20000"/>
              </a:spcBef>
              <a:buFont typeface="Arial" charset="0"/>
              <a:buChar char="•"/>
              <a:defRPr sz="2500">
                <a:solidFill>
                  <a:schemeClr val="tx1"/>
                </a:solidFill>
                <a:latin typeface="Times New Roman" pitchFamily="18" charset="0"/>
                <a:ea typeface="MS PGothic" pitchFamily="34" charset="-128"/>
              </a:defRPr>
            </a:lvl3pPr>
            <a:lvl4pPr marL="1600200" indent="-228600" eaLnBrk="0" hangingPunct="0">
              <a:spcBef>
                <a:spcPct val="20000"/>
              </a:spcBef>
              <a:buFont typeface="Arial" charset="0"/>
              <a:buChar char="–"/>
              <a:defRPr sz="1900">
                <a:solidFill>
                  <a:schemeClr val="tx1"/>
                </a:solidFill>
                <a:latin typeface="Times New Roman" pitchFamily="18" charset="0"/>
                <a:ea typeface="MS PGothic" pitchFamily="34" charset="-128"/>
              </a:defRPr>
            </a:lvl4pPr>
            <a:lvl5pPr marL="2057400" indent="-228600" eaLnBrk="0" hangingPunct="0">
              <a:spcBef>
                <a:spcPct val="20000"/>
              </a:spcBef>
              <a:buFont typeface="Arial" charset="0"/>
              <a:buChar char="»"/>
              <a:defRPr sz="1900">
                <a:solidFill>
                  <a:schemeClr val="tx1"/>
                </a:solidFill>
                <a:latin typeface="Times New Roman" pitchFamily="18" charset="0"/>
                <a:ea typeface="MS PGothic" pitchFamily="34" charset="-128"/>
              </a:defRPr>
            </a:lvl5pPr>
            <a:lvl6pPr marL="2514600" indent="-228600" defTabSz="938213" eaLnBrk="0" fontAlgn="base" hangingPunct="0">
              <a:spcBef>
                <a:spcPct val="20000"/>
              </a:spcBef>
              <a:spcAft>
                <a:spcPct val="0"/>
              </a:spcAft>
              <a:buFont typeface="Arial" charset="0"/>
              <a:buChar char="»"/>
              <a:defRPr sz="1900">
                <a:solidFill>
                  <a:schemeClr val="tx1"/>
                </a:solidFill>
                <a:latin typeface="Times New Roman" pitchFamily="18" charset="0"/>
                <a:ea typeface="MS PGothic" pitchFamily="34" charset="-128"/>
              </a:defRPr>
            </a:lvl6pPr>
            <a:lvl7pPr marL="2971800" indent="-228600" defTabSz="938213" eaLnBrk="0" fontAlgn="base" hangingPunct="0">
              <a:spcBef>
                <a:spcPct val="20000"/>
              </a:spcBef>
              <a:spcAft>
                <a:spcPct val="0"/>
              </a:spcAft>
              <a:buFont typeface="Arial" charset="0"/>
              <a:buChar char="»"/>
              <a:defRPr sz="1900">
                <a:solidFill>
                  <a:schemeClr val="tx1"/>
                </a:solidFill>
                <a:latin typeface="Times New Roman" pitchFamily="18" charset="0"/>
                <a:ea typeface="MS PGothic" pitchFamily="34" charset="-128"/>
              </a:defRPr>
            </a:lvl7pPr>
            <a:lvl8pPr marL="3429000" indent="-228600" defTabSz="938213" eaLnBrk="0" fontAlgn="base" hangingPunct="0">
              <a:spcBef>
                <a:spcPct val="20000"/>
              </a:spcBef>
              <a:spcAft>
                <a:spcPct val="0"/>
              </a:spcAft>
              <a:buFont typeface="Arial" charset="0"/>
              <a:buChar char="»"/>
              <a:defRPr sz="1900">
                <a:solidFill>
                  <a:schemeClr val="tx1"/>
                </a:solidFill>
                <a:latin typeface="Times New Roman" pitchFamily="18" charset="0"/>
                <a:ea typeface="MS PGothic" pitchFamily="34" charset="-128"/>
              </a:defRPr>
            </a:lvl8pPr>
            <a:lvl9pPr marL="3886200" indent="-228600" defTabSz="938213" eaLnBrk="0" fontAlgn="base" hangingPunct="0">
              <a:spcBef>
                <a:spcPct val="20000"/>
              </a:spcBef>
              <a:spcAft>
                <a:spcPct val="0"/>
              </a:spcAft>
              <a:buFont typeface="Arial" charset="0"/>
              <a:buChar char="»"/>
              <a:defRPr sz="1900">
                <a:solidFill>
                  <a:schemeClr val="tx1"/>
                </a:solidFill>
                <a:latin typeface="Times New Roman" pitchFamily="18" charset="0"/>
                <a:ea typeface="MS PGothic" pitchFamily="34" charset="-128"/>
              </a:defRPr>
            </a:lvl9pPr>
          </a:lstStyle>
          <a:p>
            <a:pPr eaLnBrk="1" hangingPunct="1">
              <a:spcBef>
                <a:spcPct val="0"/>
              </a:spcBef>
              <a:buFontTx/>
              <a:buNone/>
            </a:pPr>
            <a:fld id="{4EE3280A-F7B5-45ED-87B6-C15975F0EA75}" type="slidenum">
              <a:rPr lang="en-US" altLang="lv-LV" sz="1000" smtClean="0">
                <a:solidFill>
                  <a:srgbClr val="898989"/>
                </a:solidFill>
                <a:latin typeface="Verdana" pitchFamily="34" charset="0"/>
              </a:rPr>
              <a:pPr eaLnBrk="1" hangingPunct="1">
                <a:spcBef>
                  <a:spcPct val="0"/>
                </a:spcBef>
                <a:buFontTx/>
                <a:buNone/>
              </a:pPr>
              <a:t>12</a:t>
            </a:fld>
            <a:endParaRPr lang="en-US" altLang="lv-LV" sz="1000" smtClean="0">
              <a:solidFill>
                <a:srgbClr val="898989"/>
              </a:solidFill>
              <a:latin typeface="Verdana" pitchFamily="34" charset="0"/>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Slide Number Placeholder 3"/>
          <p:cNvSpPr>
            <a:spLocks noGrp="1"/>
          </p:cNvSpPr>
          <p:nvPr>
            <p:ph type="sldNum" sz="quarter" idx="13"/>
          </p:nvPr>
        </p:nvSpPr>
        <p:spPr bwMode="auto">
          <a:xfrm>
            <a:off x="8229600" y="6324600"/>
            <a:ext cx="609600" cy="30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ea typeface="MS PGothic" pitchFamily="34" charset="-128"/>
              </a:defRPr>
            </a:lvl1pPr>
            <a:lvl2pPr marL="742950" indent="-285750">
              <a:defRPr>
                <a:solidFill>
                  <a:schemeClr val="tx1"/>
                </a:solidFill>
                <a:latin typeface="Arial" charset="0"/>
                <a:ea typeface="MS PGothic" pitchFamily="34" charset="-128"/>
              </a:defRPr>
            </a:lvl2pPr>
            <a:lvl3pPr marL="1143000" indent="-228600">
              <a:defRPr>
                <a:solidFill>
                  <a:schemeClr val="tx1"/>
                </a:solidFill>
                <a:latin typeface="Arial" charset="0"/>
                <a:ea typeface="MS PGothic" pitchFamily="34" charset="-128"/>
              </a:defRPr>
            </a:lvl3pPr>
            <a:lvl4pPr marL="1600200" indent="-228600">
              <a:defRPr>
                <a:solidFill>
                  <a:schemeClr val="tx1"/>
                </a:solidFill>
                <a:latin typeface="Arial" charset="0"/>
                <a:ea typeface="MS PGothic" pitchFamily="34" charset="-128"/>
              </a:defRPr>
            </a:lvl4pPr>
            <a:lvl5pPr marL="2057400" indent="-228600">
              <a:defRPr>
                <a:solidFill>
                  <a:schemeClr val="tx1"/>
                </a:solidFill>
                <a:latin typeface="Arial" charset="0"/>
                <a:ea typeface="MS PGothic" pitchFamily="34" charset="-128"/>
              </a:defRPr>
            </a:lvl5pPr>
            <a:lvl6pPr marL="2514600" indent="-228600" eaLnBrk="0" fontAlgn="base" hangingPunct="0">
              <a:spcBef>
                <a:spcPct val="0"/>
              </a:spcBef>
              <a:spcAft>
                <a:spcPct val="0"/>
              </a:spcAft>
              <a:defRPr>
                <a:solidFill>
                  <a:schemeClr val="tx1"/>
                </a:solidFill>
                <a:latin typeface="Arial" charset="0"/>
                <a:ea typeface="MS PGothic" pitchFamily="34" charset="-128"/>
              </a:defRPr>
            </a:lvl6pPr>
            <a:lvl7pPr marL="2971800" indent="-228600" eaLnBrk="0" fontAlgn="base" hangingPunct="0">
              <a:spcBef>
                <a:spcPct val="0"/>
              </a:spcBef>
              <a:spcAft>
                <a:spcPct val="0"/>
              </a:spcAft>
              <a:defRPr>
                <a:solidFill>
                  <a:schemeClr val="tx1"/>
                </a:solidFill>
                <a:latin typeface="Arial" charset="0"/>
                <a:ea typeface="MS PGothic" pitchFamily="34" charset="-128"/>
              </a:defRPr>
            </a:lvl7pPr>
            <a:lvl8pPr marL="3429000" indent="-228600" eaLnBrk="0" fontAlgn="base" hangingPunct="0">
              <a:spcBef>
                <a:spcPct val="0"/>
              </a:spcBef>
              <a:spcAft>
                <a:spcPct val="0"/>
              </a:spcAft>
              <a:defRPr>
                <a:solidFill>
                  <a:schemeClr val="tx1"/>
                </a:solidFill>
                <a:latin typeface="Arial" charset="0"/>
                <a:ea typeface="MS PGothic" pitchFamily="34" charset="-128"/>
              </a:defRPr>
            </a:lvl8pPr>
            <a:lvl9pPr marL="3886200" indent="-228600" eaLnBrk="0" fontAlgn="base" hangingPunct="0">
              <a:spcBef>
                <a:spcPct val="0"/>
              </a:spcBef>
              <a:spcAft>
                <a:spcPct val="0"/>
              </a:spcAft>
              <a:defRPr>
                <a:solidFill>
                  <a:schemeClr val="tx1"/>
                </a:solidFill>
                <a:latin typeface="Arial" charset="0"/>
                <a:ea typeface="MS PGothic" pitchFamily="34" charset="-128"/>
              </a:defRPr>
            </a:lvl9pPr>
          </a:lstStyle>
          <a:p>
            <a:fld id="{F99E584A-4F4C-4AEA-B3A4-7DDF0AB8C7C2}" type="slidenum">
              <a:rPr lang="en-US" altLang="lv-LV" smtClean="0">
                <a:solidFill>
                  <a:srgbClr val="898989"/>
                </a:solidFill>
                <a:latin typeface="Verdana" pitchFamily="34" charset="0"/>
              </a:rPr>
              <a:pPr/>
              <a:t>13</a:t>
            </a:fld>
            <a:endParaRPr lang="en-US" altLang="lv-LV" dirty="0" smtClean="0">
              <a:solidFill>
                <a:srgbClr val="898989"/>
              </a:solidFill>
              <a:latin typeface="Verdana" pitchFamily="34" charset="0"/>
            </a:endParaRPr>
          </a:p>
        </p:txBody>
      </p:sp>
      <p:sp>
        <p:nvSpPr>
          <p:cNvPr id="12291" name="Title 1"/>
          <p:cNvSpPr txBox="1">
            <a:spLocks/>
          </p:cNvSpPr>
          <p:nvPr/>
        </p:nvSpPr>
        <p:spPr bwMode="auto">
          <a:xfrm>
            <a:off x="2133600" y="152400"/>
            <a:ext cx="5943600" cy="966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685800">
              <a:lnSpc>
                <a:spcPct val="90000"/>
              </a:lnSpc>
              <a:spcBef>
                <a:spcPts val="750"/>
              </a:spcBef>
              <a:buFont typeface="Arial" charset="0"/>
              <a:buChar char="•"/>
              <a:defRPr sz="2100">
                <a:solidFill>
                  <a:schemeClr val="tx1"/>
                </a:solidFill>
                <a:latin typeface="Calibri" pitchFamily="34" charset="0"/>
              </a:defRPr>
            </a:lvl1pPr>
            <a:lvl2pPr marL="742950" indent="-285750" defTabSz="685800">
              <a:lnSpc>
                <a:spcPct val="90000"/>
              </a:lnSpc>
              <a:spcBef>
                <a:spcPts val="375"/>
              </a:spcBef>
              <a:buFont typeface="Arial" charset="0"/>
              <a:buChar char="•"/>
              <a:defRPr>
                <a:solidFill>
                  <a:schemeClr val="tx1"/>
                </a:solidFill>
                <a:latin typeface="Calibri" pitchFamily="34" charset="0"/>
              </a:defRPr>
            </a:lvl2pPr>
            <a:lvl3pPr marL="1143000" indent="-228600" defTabSz="685800">
              <a:lnSpc>
                <a:spcPct val="90000"/>
              </a:lnSpc>
              <a:spcBef>
                <a:spcPts val="375"/>
              </a:spcBef>
              <a:buFont typeface="Arial" charset="0"/>
              <a:buChar char="•"/>
              <a:defRPr sz="1500">
                <a:solidFill>
                  <a:schemeClr val="tx1"/>
                </a:solidFill>
                <a:latin typeface="Calibri" pitchFamily="34" charset="0"/>
              </a:defRPr>
            </a:lvl3pPr>
            <a:lvl4pPr marL="1600200" indent="-228600" defTabSz="685800">
              <a:lnSpc>
                <a:spcPct val="90000"/>
              </a:lnSpc>
              <a:spcBef>
                <a:spcPts val="375"/>
              </a:spcBef>
              <a:buFont typeface="Arial" charset="0"/>
              <a:buChar char="•"/>
              <a:defRPr sz="1300">
                <a:solidFill>
                  <a:schemeClr val="tx1"/>
                </a:solidFill>
                <a:latin typeface="Calibri" pitchFamily="34" charset="0"/>
              </a:defRPr>
            </a:lvl4pPr>
            <a:lvl5pPr marL="2057400" indent="-228600" defTabSz="685800">
              <a:lnSpc>
                <a:spcPct val="90000"/>
              </a:lnSpc>
              <a:spcBef>
                <a:spcPts val="375"/>
              </a:spcBef>
              <a:buFont typeface="Arial" charset="0"/>
              <a:buChar char="•"/>
              <a:defRPr sz="1300">
                <a:solidFill>
                  <a:schemeClr val="tx1"/>
                </a:solidFill>
                <a:latin typeface="Calibri" pitchFamily="34" charset="0"/>
              </a:defRPr>
            </a:lvl5pPr>
            <a:lvl6pPr marL="2514600" indent="-228600" defTabSz="685800" eaLnBrk="0" fontAlgn="base" hangingPunct="0">
              <a:lnSpc>
                <a:spcPct val="90000"/>
              </a:lnSpc>
              <a:spcBef>
                <a:spcPts val="375"/>
              </a:spcBef>
              <a:spcAft>
                <a:spcPct val="0"/>
              </a:spcAft>
              <a:buFont typeface="Arial" charset="0"/>
              <a:buChar char="•"/>
              <a:defRPr sz="1300">
                <a:solidFill>
                  <a:schemeClr val="tx1"/>
                </a:solidFill>
                <a:latin typeface="Calibri" pitchFamily="34" charset="0"/>
              </a:defRPr>
            </a:lvl6pPr>
            <a:lvl7pPr marL="2971800" indent="-228600" defTabSz="685800" eaLnBrk="0" fontAlgn="base" hangingPunct="0">
              <a:lnSpc>
                <a:spcPct val="90000"/>
              </a:lnSpc>
              <a:spcBef>
                <a:spcPts val="375"/>
              </a:spcBef>
              <a:spcAft>
                <a:spcPct val="0"/>
              </a:spcAft>
              <a:buFont typeface="Arial" charset="0"/>
              <a:buChar char="•"/>
              <a:defRPr sz="1300">
                <a:solidFill>
                  <a:schemeClr val="tx1"/>
                </a:solidFill>
                <a:latin typeface="Calibri" pitchFamily="34" charset="0"/>
              </a:defRPr>
            </a:lvl7pPr>
            <a:lvl8pPr marL="3429000" indent="-228600" defTabSz="685800" eaLnBrk="0" fontAlgn="base" hangingPunct="0">
              <a:lnSpc>
                <a:spcPct val="90000"/>
              </a:lnSpc>
              <a:spcBef>
                <a:spcPts val="375"/>
              </a:spcBef>
              <a:spcAft>
                <a:spcPct val="0"/>
              </a:spcAft>
              <a:buFont typeface="Arial" charset="0"/>
              <a:buChar char="•"/>
              <a:defRPr sz="1300">
                <a:solidFill>
                  <a:schemeClr val="tx1"/>
                </a:solidFill>
                <a:latin typeface="Calibri" pitchFamily="34" charset="0"/>
              </a:defRPr>
            </a:lvl8pPr>
            <a:lvl9pPr marL="3886200" indent="-228600" defTabSz="685800" eaLnBrk="0" fontAlgn="base" hangingPunct="0">
              <a:lnSpc>
                <a:spcPct val="90000"/>
              </a:lnSpc>
              <a:spcBef>
                <a:spcPts val="375"/>
              </a:spcBef>
              <a:spcAft>
                <a:spcPct val="0"/>
              </a:spcAft>
              <a:buFont typeface="Arial" charset="0"/>
              <a:buChar char="•"/>
              <a:defRPr sz="1300">
                <a:solidFill>
                  <a:schemeClr val="tx1"/>
                </a:solidFill>
                <a:latin typeface="Calibri" pitchFamily="34" charset="0"/>
              </a:defRPr>
            </a:lvl9pPr>
          </a:lstStyle>
          <a:p>
            <a:pPr algn="ctr">
              <a:spcBef>
                <a:spcPct val="0"/>
              </a:spcBef>
              <a:buFontTx/>
              <a:buNone/>
            </a:pPr>
            <a:r>
              <a:rPr lang="lv-LV" altLang="lv-LV" sz="2300" b="1" dirty="0">
                <a:latin typeface="Verdana" pitchFamily="34" charset="0"/>
                <a:ea typeface="Verdana" pitchFamily="34" charset="0"/>
                <a:cs typeface="Verdana" pitchFamily="34" charset="0"/>
              </a:rPr>
              <a:t>Pētījumi</a:t>
            </a:r>
            <a:r>
              <a:rPr lang="en-US" altLang="lv-LV" sz="2300" b="1" dirty="0">
                <a:latin typeface="Verdana" pitchFamily="34" charset="0"/>
                <a:ea typeface="Verdana" pitchFamily="34" charset="0"/>
                <a:cs typeface="Verdana" pitchFamily="34" charset="0"/>
              </a:rPr>
              <a:t> </a:t>
            </a:r>
            <a:r>
              <a:rPr lang="lv-LV" altLang="lv-LV" sz="2300" b="1" dirty="0">
                <a:latin typeface="Verdana" pitchFamily="34" charset="0"/>
                <a:ea typeface="Verdana" pitchFamily="34" charset="0"/>
                <a:cs typeface="Verdana" pitchFamily="34" charset="0"/>
              </a:rPr>
              <a:t>(</a:t>
            </a:r>
            <a:r>
              <a:rPr lang="en-US" altLang="lv-LV" sz="2300" b="1" dirty="0">
                <a:latin typeface="Verdana" pitchFamily="34" charset="0"/>
                <a:ea typeface="Verdana" pitchFamily="34" charset="0"/>
                <a:cs typeface="Verdana" pitchFamily="34" charset="0"/>
              </a:rPr>
              <a:t>2014-2015</a:t>
            </a:r>
            <a:r>
              <a:rPr lang="lv-LV" altLang="lv-LV" sz="2300" b="1" dirty="0">
                <a:latin typeface="Verdana" pitchFamily="34" charset="0"/>
                <a:ea typeface="Verdana" pitchFamily="34" charset="0"/>
                <a:cs typeface="Verdana" pitchFamily="34" charset="0"/>
              </a:rPr>
              <a:t>)</a:t>
            </a:r>
            <a:r>
              <a:rPr lang="en-US" altLang="lv-LV" sz="2300" b="1" dirty="0">
                <a:latin typeface="Verdana" pitchFamily="34" charset="0"/>
                <a:ea typeface="Verdana" pitchFamily="34" charset="0"/>
                <a:cs typeface="Verdana" pitchFamily="34" charset="0"/>
              </a:rPr>
              <a:t/>
            </a:r>
            <a:br>
              <a:rPr lang="en-US" altLang="lv-LV" sz="2300" b="1" dirty="0">
                <a:latin typeface="Verdana" pitchFamily="34" charset="0"/>
                <a:ea typeface="Verdana" pitchFamily="34" charset="0"/>
                <a:cs typeface="Verdana" pitchFamily="34" charset="0"/>
              </a:rPr>
            </a:br>
            <a:endParaRPr lang="en-US" altLang="lv-LV" sz="2300" b="1" dirty="0">
              <a:latin typeface="Verdana" pitchFamily="34" charset="0"/>
              <a:ea typeface="Verdana" pitchFamily="34" charset="0"/>
              <a:cs typeface="Verdana" pitchFamily="34" charset="0"/>
            </a:endParaRPr>
          </a:p>
        </p:txBody>
      </p:sp>
      <p:sp>
        <p:nvSpPr>
          <p:cNvPr id="8" name="Rounded Rectangle 7"/>
          <p:cNvSpPr/>
          <p:nvPr/>
        </p:nvSpPr>
        <p:spPr>
          <a:xfrm>
            <a:off x="2133600" y="1926451"/>
            <a:ext cx="2443163" cy="1066800"/>
          </a:xfrm>
          <a:prstGeom prst="roundRect">
            <a:avLst/>
          </a:prstGeom>
          <a:solidFill>
            <a:schemeClr val="accent6">
              <a:lumMod val="75000"/>
            </a:schemeClr>
          </a:solidFill>
        </p:spPr>
        <p:style>
          <a:lnRef idx="0">
            <a:schemeClr val="accent4"/>
          </a:lnRef>
          <a:fillRef idx="3">
            <a:schemeClr val="accent4"/>
          </a:fillRef>
          <a:effectRef idx="3">
            <a:schemeClr val="accent4"/>
          </a:effectRef>
          <a:fontRef idx="minor">
            <a:schemeClr val="lt1"/>
          </a:fontRef>
        </p:style>
        <p:txBody>
          <a:bodyPr anchor="ctr"/>
          <a:lstStyle/>
          <a:p>
            <a:pPr algn="ctr" eaLnBrk="1" hangingPunct="1">
              <a:buFont typeface="Wingdings" pitchFamily="2" charset="2"/>
              <a:buNone/>
              <a:defRPr/>
            </a:pPr>
            <a:r>
              <a:rPr lang="lv-LV" sz="1300" b="1" dirty="0">
                <a:solidFill>
                  <a:srgbClr val="FFFFFF"/>
                </a:solidFill>
                <a:latin typeface="Verdana" pitchFamily="34" charset="0"/>
                <a:ea typeface="MS PGothic" pitchFamily="34" charset="-128"/>
              </a:rPr>
              <a:t>Grūtības un MOTIVĀCIJAS TRŪKUMS apgūt vielu, mācību organizācija</a:t>
            </a:r>
            <a:endParaRPr lang="en-GB" sz="1300" b="1" dirty="0">
              <a:solidFill>
                <a:srgbClr val="FFFFFF"/>
              </a:solidFill>
              <a:latin typeface="Verdana" pitchFamily="34" charset="0"/>
              <a:ea typeface="MS PGothic" pitchFamily="34" charset="-128"/>
            </a:endParaRPr>
          </a:p>
          <a:p>
            <a:pPr algn="ctr" eaLnBrk="1" hangingPunct="1">
              <a:buFont typeface="Wingdings" pitchFamily="2" charset="2"/>
              <a:buNone/>
              <a:defRPr/>
            </a:pPr>
            <a:r>
              <a:rPr lang="en-GB" sz="1300" b="1" dirty="0">
                <a:solidFill>
                  <a:srgbClr val="FFFFFF"/>
                </a:solidFill>
                <a:latin typeface="Verdana" pitchFamily="34" charset="0"/>
                <a:ea typeface="MS PGothic" pitchFamily="34" charset="-128"/>
              </a:rPr>
              <a:t>(65%)</a:t>
            </a:r>
          </a:p>
        </p:txBody>
      </p:sp>
      <p:sp>
        <p:nvSpPr>
          <p:cNvPr id="9" name="Rounded Rectangle 8"/>
          <p:cNvSpPr/>
          <p:nvPr/>
        </p:nvSpPr>
        <p:spPr>
          <a:xfrm>
            <a:off x="1763183" y="3092420"/>
            <a:ext cx="2068512" cy="838200"/>
          </a:xfrm>
          <a:prstGeom prst="roundRect">
            <a:avLst/>
          </a:prstGeom>
          <a:solidFill>
            <a:schemeClr val="accent6">
              <a:lumMod val="75000"/>
            </a:schemeClr>
          </a:solidFill>
        </p:spPr>
        <p:style>
          <a:lnRef idx="0">
            <a:schemeClr val="accent4"/>
          </a:lnRef>
          <a:fillRef idx="3">
            <a:schemeClr val="accent4"/>
          </a:fillRef>
          <a:effectRef idx="3">
            <a:schemeClr val="accent4"/>
          </a:effectRef>
          <a:fontRef idx="minor">
            <a:schemeClr val="lt1"/>
          </a:fontRef>
        </p:style>
        <p:txBody>
          <a:bodyPr anchor="ctr"/>
          <a:lstStyle/>
          <a:p>
            <a:pPr algn="ctr" eaLnBrk="1" hangingPunct="1">
              <a:defRPr/>
            </a:pPr>
            <a:r>
              <a:rPr lang="lv-LV" sz="1300" b="1" dirty="0">
                <a:solidFill>
                  <a:srgbClr val="FFFFFF"/>
                </a:solidFill>
                <a:latin typeface="Verdana" pitchFamily="34" charset="0"/>
                <a:ea typeface="MS PGothic" pitchFamily="34" charset="-128"/>
              </a:rPr>
              <a:t>Nelabvēlīga sociālā vide, veselības problēmas </a:t>
            </a:r>
            <a:r>
              <a:rPr lang="en-US" sz="1300" b="1" dirty="0">
                <a:solidFill>
                  <a:srgbClr val="FFFFFF"/>
                </a:solidFill>
                <a:latin typeface="Verdana" pitchFamily="34" charset="0"/>
                <a:ea typeface="MS PGothic" pitchFamily="34" charset="-128"/>
              </a:rPr>
              <a:t>(39%)</a:t>
            </a:r>
            <a:endParaRPr lang="en-US" sz="1300" b="1" dirty="0">
              <a:solidFill>
                <a:srgbClr val="FF0000"/>
              </a:solidFill>
              <a:latin typeface="Verdana" pitchFamily="34" charset="0"/>
              <a:ea typeface="MS PGothic" pitchFamily="34" charset="-128"/>
            </a:endParaRPr>
          </a:p>
        </p:txBody>
      </p:sp>
      <p:sp>
        <p:nvSpPr>
          <p:cNvPr id="10" name="Rounded Rectangle 9"/>
          <p:cNvSpPr/>
          <p:nvPr/>
        </p:nvSpPr>
        <p:spPr>
          <a:xfrm>
            <a:off x="1371600" y="4032220"/>
            <a:ext cx="2147887" cy="762000"/>
          </a:xfrm>
          <a:prstGeom prst="roundRect">
            <a:avLst/>
          </a:prstGeom>
          <a:solidFill>
            <a:schemeClr val="accent6">
              <a:lumMod val="75000"/>
            </a:schemeClr>
          </a:solidFill>
        </p:spPr>
        <p:style>
          <a:lnRef idx="0">
            <a:schemeClr val="accent4"/>
          </a:lnRef>
          <a:fillRef idx="3">
            <a:schemeClr val="accent4"/>
          </a:fillRef>
          <a:effectRef idx="3">
            <a:schemeClr val="accent4"/>
          </a:effectRef>
          <a:fontRef idx="minor">
            <a:schemeClr val="lt1"/>
          </a:fontRef>
        </p:style>
        <p:txBody>
          <a:bodyPr anchor="ctr"/>
          <a:lstStyle/>
          <a:p>
            <a:pPr algn="ctr" eaLnBrk="1" hangingPunct="1">
              <a:buFont typeface="Wingdings" charset="0"/>
              <a:buNone/>
              <a:defRPr/>
            </a:pPr>
            <a:r>
              <a:rPr lang="lv-LV" sz="1300" b="1" dirty="0">
                <a:solidFill>
                  <a:srgbClr val="FFFFFF"/>
                </a:solidFill>
                <a:latin typeface="Verdana" charset="0"/>
                <a:ea typeface="MS PGothic" charset="0"/>
                <a:cs typeface="MS PGothic" charset="0"/>
              </a:rPr>
              <a:t>Slikti ekonomiskie apstākļi </a:t>
            </a:r>
            <a:r>
              <a:rPr lang="en-US" sz="1300" b="1" dirty="0">
                <a:solidFill>
                  <a:srgbClr val="FFFFFF"/>
                </a:solidFill>
                <a:latin typeface="Verdana" charset="0"/>
                <a:ea typeface="MS PGothic" charset="0"/>
                <a:cs typeface="MS PGothic" charset="0"/>
              </a:rPr>
              <a:t>(38%)</a:t>
            </a:r>
          </a:p>
        </p:txBody>
      </p:sp>
      <p:sp>
        <p:nvSpPr>
          <p:cNvPr id="11" name="Rounded Rectangle 10"/>
          <p:cNvSpPr/>
          <p:nvPr/>
        </p:nvSpPr>
        <p:spPr>
          <a:xfrm>
            <a:off x="914400" y="4876799"/>
            <a:ext cx="2057400" cy="866775"/>
          </a:xfrm>
          <a:prstGeom prst="roundRect">
            <a:avLst/>
          </a:prstGeom>
          <a:solidFill>
            <a:schemeClr val="accent6">
              <a:lumMod val="75000"/>
            </a:schemeClr>
          </a:solidFill>
        </p:spPr>
        <p:style>
          <a:lnRef idx="0">
            <a:schemeClr val="accent4"/>
          </a:lnRef>
          <a:fillRef idx="3">
            <a:schemeClr val="accent4"/>
          </a:fillRef>
          <a:effectRef idx="3">
            <a:schemeClr val="accent4"/>
          </a:effectRef>
          <a:fontRef idx="minor">
            <a:schemeClr val="lt1"/>
          </a:fontRef>
        </p:style>
        <p:txBody>
          <a:bodyPr anchor="ctr"/>
          <a:lstStyle/>
          <a:p>
            <a:pPr marL="0" lvl="1" algn="ctr" defTabSz="711200" eaLnBrk="1" hangingPunct="1">
              <a:lnSpc>
                <a:spcPct val="90000"/>
              </a:lnSpc>
              <a:spcAft>
                <a:spcPct val="35000"/>
              </a:spcAft>
              <a:defRPr/>
            </a:pPr>
            <a:r>
              <a:rPr lang="lv-LV" sz="1300" b="1" dirty="0">
                <a:solidFill>
                  <a:srgbClr val="FFFFFF"/>
                </a:solidFill>
                <a:latin typeface="Verdana" pitchFamily="34" charset="0"/>
                <a:ea typeface="MS PGothic" pitchFamily="34" charset="-128"/>
              </a:rPr>
              <a:t>Sliktas attiecības ar pedagogiem un/ vai skolas biedriem </a:t>
            </a:r>
            <a:r>
              <a:rPr lang="en-US" sz="1300" b="1" dirty="0">
                <a:solidFill>
                  <a:srgbClr val="FFFFFF"/>
                </a:solidFill>
                <a:latin typeface="Verdana" pitchFamily="34" charset="0"/>
                <a:ea typeface="MS PGothic" pitchFamily="34" charset="-128"/>
              </a:rPr>
              <a:t>(24%)</a:t>
            </a:r>
            <a:endParaRPr lang="en-US" sz="1300" b="1" dirty="0">
              <a:solidFill>
                <a:schemeClr val="bg1"/>
              </a:solidFill>
              <a:latin typeface="Verdana" pitchFamily="34" charset="0"/>
              <a:ea typeface="MS PGothic" pitchFamily="34" charset="-128"/>
            </a:endParaRPr>
          </a:p>
        </p:txBody>
      </p:sp>
      <p:sp>
        <p:nvSpPr>
          <p:cNvPr id="12" name="Rounded Rectangle 11"/>
          <p:cNvSpPr/>
          <p:nvPr/>
        </p:nvSpPr>
        <p:spPr>
          <a:xfrm>
            <a:off x="464343" y="5871633"/>
            <a:ext cx="1981200" cy="635000"/>
          </a:xfrm>
          <a:prstGeom prst="roundRect">
            <a:avLst>
              <a:gd name="adj" fmla="val 35368"/>
            </a:avLst>
          </a:prstGeom>
          <a:solidFill>
            <a:schemeClr val="accent6">
              <a:lumMod val="75000"/>
            </a:schemeClr>
          </a:solidFill>
        </p:spPr>
        <p:style>
          <a:lnRef idx="0">
            <a:schemeClr val="accent4"/>
          </a:lnRef>
          <a:fillRef idx="3">
            <a:schemeClr val="accent4"/>
          </a:fillRef>
          <a:effectRef idx="3">
            <a:schemeClr val="accent4"/>
          </a:effectRef>
          <a:fontRef idx="minor">
            <a:schemeClr val="lt1"/>
          </a:fontRef>
        </p:style>
        <p:txBody>
          <a:bodyPr anchor="ctr"/>
          <a:lstStyle/>
          <a:p>
            <a:pPr algn="ctr" eaLnBrk="1" hangingPunct="1">
              <a:buFont typeface="Wingdings" charset="0"/>
              <a:buNone/>
              <a:defRPr/>
            </a:pPr>
            <a:r>
              <a:rPr lang="lv-LV" sz="1300" b="1" dirty="0">
                <a:solidFill>
                  <a:srgbClr val="FFFFFF"/>
                </a:solidFill>
                <a:latin typeface="Verdana" charset="0"/>
                <a:ea typeface="MS PGothic" charset="0"/>
                <a:cs typeface="MS PGothic" charset="0"/>
              </a:rPr>
              <a:t>Vecāku iesaistes trūkums </a:t>
            </a:r>
            <a:r>
              <a:rPr lang="en-US" sz="1300" b="1" dirty="0">
                <a:solidFill>
                  <a:srgbClr val="FFFFFF"/>
                </a:solidFill>
                <a:latin typeface="Verdana" charset="0"/>
                <a:ea typeface="MS PGothic" charset="0"/>
                <a:cs typeface="MS PGothic" charset="0"/>
              </a:rPr>
              <a:t>(3%)</a:t>
            </a:r>
          </a:p>
        </p:txBody>
      </p:sp>
      <p:sp>
        <p:nvSpPr>
          <p:cNvPr id="14" name="TextBox 19"/>
          <p:cNvSpPr txBox="1">
            <a:spLocks noChangeArrowheads="1"/>
          </p:cNvSpPr>
          <p:nvPr/>
        </p:nvSpPr>
        <p:spPr bwMode="auto">
          <a:xfrm>
            <a:off x="5410200" y="1827897"/>
            <a:ext cx="2819400" cy="2585323"/>
          </a:xfrm>
          <a:prstGeom prst="rect">
            <a:avLst/>
          </a:prstGeom>
          <a:noFill/>
          <a:ln>
            <a:noFill/>
          </a:ln>
          <a:extLst/>
        </p:spPr>
        <p:txBody>
          <a:bodyPr>
            <a:spAutoFit/>
          </a:bodyPr>
          <a:lstStyle>
            <a:lvl1pPr>
              <a:defRPr sz="1700">
                <a:solidFill>
                  <a:schemeClr val="tx1"/>
                </a:solidFill>
                <a:latin typeface="Times New Roman" charset="0"/>
                <a:ea typeface="MS PGothic" charset="0"/>
                <a:cs typeface="MS PGothic" charset="0"/>
              </a:defRPr>
            </a:lvl1pPr>
            <a:lvl2pPr marL="742950" indent="-285750">
              <a:defRPr sz="1700">
                <a:solidFill>
                  <a:schemeClr val="tx1"/>
                </a:solidFill>
                <a:latin typeface="Times New Roman" charset="0"/>
                <a:ea typeface="MS PGothic" charset="0"/>
                <a:cs typeface="MS PGothic" charset="0"/>
              </a:defRPr>
            </a:lvl2pPr>
            <a:lvl3pPr marL="1143000" indent="-228600">
              <a:defRPr sz="1700">
                <a:solidFill>
                  <a:schemeClr val="tx1"/>
                </a:solidFill>
                <a:latin typeface="Times New Roman" charset="0"/>
                <a:ea typeface="MS PGothic" charset="0"/>
                <a:cs typeface="MS PGothic" charset="0"/>
              </a:defRPr>
            </a:lvl3pPr>
            <a:lvl4pPr marL="1600200" indent="-228600">
              <a:defRPr sz="1700">
                <a:solidFill>
                  <a:schemeClr val="tx1"/>
                </a:solidFill>
                <a:latin typeface="Times New Roman" charset="0"/>
                <a:ea typeface="MS PGothic" charset="0"/>
                <a:cs typeface="MS PGothic" charset="0"/>
              </a:defRPr>
            </a:lvl4pPr>
            <a:lvl5pPr marL="2057400" indent="-228600">
              <a:defRPr sz="1700">
                <a:solidFill>
                  <a:schemeClr val="tx1"/>
                </a:solidFill>
                <a:latin typeface="Times New Roman" charset="0"/>
                <a:ea typeface="MS PGothic" charset="0"/>
                <a:cs typeface="MS PGothic" charset="0"/>
              </a:defRPr>
            </a:lvl5pPr>
            <a:lvl6pPr marL="2514600" indent="-228600" defTabSz="938213" eaLnBrk="0" fontAlgn="base" hangingPunct="0">
              <a:spcBef>
                <a:spcPct val="0"/>
              </a:spcBef>
              <a:spcAft>
                <a:spcPct val="0"/>
              </a:spcAft>
              <a:defRPr sz="1700">
                <a:solidFill>
                  <a:schemeClr val="tx1"/>
                </a:solidFill>
                <a:latin typeface="Times New Roman" charset="0"/>
                <a:ea typeface="MS PGothic" charset="0"/>
                <a:cs typeface="MS PGothic" charset="0"/>
              </a:defRPr>
            </a:lvl6pPr>
            <a:lvl7pPr marL="2971800" indent="-228600" defTabSz="938213" eaLnBrk="0" fontAlgn="base" hangingPunct="0">
              <a:spcBef>
                <a:spcPct val="0"/>
              </a:spcBef>
              <a:spcAft>
                <a:spcPct val="0"/>
              </a:spcAft>
              <a:defRPr sz="1700">
                <a:solidFill>
                  <a:schemeClr val="tx1"/>
                </a:solidFill>
                <a:latin typeface="Times New Roman" charset="0"/>
                <a:ea typeface="MS PGothic" charset="0"/>
                <a:cs typeface="MS PGothic" charset="0"/>
              </a:defRPr>
            </a:lvl7pPr>
            <a:lvl8pPr marL="3429000" indent="-228600" defTabSz="938213" eaLnBrk="0" fontAlgn="base" hangingPunct="0">
              <a:spcBef>
                <a:spcPct val="0"/>
              </a:spcBef>
              <a:spcAft>
                <a:spcPct val="0"/>
              </a:spcAft>
              <a:defRPr sz="1700">
                <a:solidFill>
                  <a:schemeClr val="tx1"/>
                </a:solidFill>
                <a:latin typeface="Times New Roman" charset="0"/>
                <a:ea typeface="MS PGothic" charset="0"/>
                <a:cs typeface="MS PGothic" charset="0"/>
              </a:defRPr>
            </a:lvl8pPr>
            <a:lvl9pPr marL="3886200" indent="-228600" defTabSz="938213" eaLnBrk="0" fontAlgn="base" hangingPunct="0">
              <a:spcBef>
                <a:spcPct val="0"/>
              </a:spcBef>
              <a:spcAft>
                <a:spcPct val="0"/>
              </a:spcAft>
              <a:defRPr sz="1700">
                <a:solidFill>
                  <a:schemeClr val="tx1"/>
                </a:solidFill>
                <a:latin typeface="Times New Roman" charset="0"/>
                <a:ea typeface="MS PGothic" charset="0"/>
                <a:cs typeface="MS PGothic" charset="0"/>
              </a:defRPr>
            </a:lvl9pPr>
          </a:lstStyle>
          <a:p>
            <a:pPr algn="r">
              <a:defRPr/>
            </a:pPr>
            <a:r>
              <a:rPr lang="lv-LV" sz="1800" b="1" dirty="0" smtClean="0">
                <a:latin typeface="Verdana" charset="0"/>
                <a:cs typeface="Verdana" charset="0"/>
              </a:rPr>
              <a:t>Būtiskākie riska faktori</a:t>
            </a:r>
            <a:r>
              <a:rPr lang="en-US" sz="1800" b="1" dirty="0" smtClean="0">
                <a:latin typeface="Verdana" charset="0"/>
                <a:cs typeface="Verdana" charset="0"/>
              </a:rPr>
              <a:t>: </a:t>
            </a:r>
          </a:p>
          <a:p>
            <a:pPr marL="342900" indent="-342900" algn="r">
              <a:buFontTx/>
              <a:buAutoNum type="arabicParenR"/>
              <a:defRPr/>
            </a:pPr>
            <a:r>
              <a:rPr lang="lv-LV" sz="1800" dirty="0" smtClean="0">
                <a:latin typeface="Verdana" charset="0"/>
                <a:cs typeface="Verdana" charset="0"/>
              </a:rPr>
              <a:t>Regulāri mācību kavējumi</a:t>
            </a:r>
            <a:r>
              <a:rPr lang="en-US" sz="1800" dirty="0" smtClean="0">
                <a:latin typeface="Verdana" charset="0"/>
                <a:cs typeface="Verdana" charset="0"/>
              </a:rPr>
              <a:t>, </a:t>
            </a:r>
          </a:p>
          <a:p>
            <a:pPr marL="342900" indent="-342900" algn="r">
              <a:buFontTx/>
              <a:buAutoNum type="arabicParenR"/>
              <a:defRPr/>
            </a:pPr>
            <a:r>
              <a:rPr lang="lv-LV" sz="1800" dirty="0" smtClean="0">
                <a:latin typeface="Verdana" charset="0"/>
                <a:cs typeface="Verdana" charset="0"/>
              </a:rPr>
              <a:t>Vidēji / zemi mācību sasniegumi</a:t>
            </a:r>
            <a:r>
              <a:rPr lang="en-US" sz="1800" dirty="0" smtClean="0">
                <a:latin typeface="Verdana" charset="0"/>
                <a:cs typeface="Verdana" charset="0"/>
              </a:rPr>
              <a:t>, </a:t>
            </a:r>
          </a:p>
          <a:p>
            <a:pPr marL="342900" indent="-342900" algn="r">
              <a:buFontTx/>
              <a:buAutoNum type="arabicParenR"/>
              <a:defRPr/>
            </a:pPr>
            <a:r>
              <a:rPr lang="lv-LV" sz="1800" dirty="0" smtClean="0">
                <a:latin typeface="Verdana" charset="0"/>
                <a:cs typeface="Verdana" charset="0"/>
              </a:rPr>
              <a:t>Ģimenes sociālekonomiskais stāvoklis </a:t>
            </a:r>
            <a:endParaRPr lang="en-US" sz="1800" dirty="0" smtClean="0">
              <a:latin typeface="Verdana" charset="0"/>
              <a:cs typeface="Verdana" charset="0"/>
            </a:endParaRPr>
          </a:p>
        </p:txBody>
      </p:sp>
      <p:sp>
        <p:nvSpPr>
          <p:cNvPr id="2" name="TextBox 1"/>
          <p:cNvSpPr txBox="1"/>
          <p:nvPr/>
        </p:nvSpPr>
        <p:spPr>
          <a:xfrm>
            <a:off x="606954" y="1557119"/>
            <a:ext cx="4041245" cy="369332"/>
          </a:xfrm>
          <a:prstGeom prst="rect">
            <a:avLst/>
          </a:prstGeom>
          <a:noFill/>
        </p:spPr>
        <p:txBody>
          <a:bodyPr wrap="square" rtlCol="0">
            <a:spAutoFit/>
          </a:bodyPr>
          <a:lstStyle/>
          <a:p>
            <a:r>
              <a:rPr lang="lv-LV" b="1" dirty="0" smtClean="0">
                <a:latin typeface="Verdana" panose="020B0604030504040204" pitchFamily="34" charset="0"/>
                <a:ea typeface="Verdana" panose="020B0604030504040204" pitchFamily="34" charset="0"/>
                <a:cs typeface="Verdana" panose="020B0604030504040204" pitchFamily="34" charset="0"/>
              </a:rPr>
              <a:t>Mācību pārtraukšanas iemesli</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Slide Number Placeholder 3"/>
          <p:cNvSpPr>
            <a:spLocks noGrp="1"/>
          </p:cNvSpPr>
          <p:nvPr>
            <p:ph type="sldNum" sz="quarter" idx="13"/>
          </p:nvPr>
        </p:nvSpPr>
        <p:spPr bwMode="auto">
          <a:xfrm>
            <a:off x="8534400" y="6324600"/>
            <a:ext cx="496888" cy="304800"/>
          </a:xfrm>
          <a:noFill/>
          <a:ln>
            <a:miter lim="800000"/>
            <a:headEnd/>
            <a:tailEnd/>
          </a:ln>
        </p:spPr>
        <p:txBody>
          <a:bodyPr/>
          <a:lstStyle/>
          <a:p>
            <a:fld id="{C37099FB-8A72-428A-AFF5-F92C24C804FE}" type="slidenum">
              <a:rPr lang="en-US" altLang="lv-LV"/>
              <a:pPr/>
              <a:t>14</a:t>
            </a:fld>
            <a:endParaRPr lang="en-US" altLang="lv-LV"/>
          </a:p>
        </p:txBody>
      </p:sp>
      <p:sp>
        <p:nvSpPr>
          <p:cNvPr id="10243" name="Title 1"/>
          <p:cNvSpPr txBox="1">
            <a:spLocks/>
          </p:cNvSpPr>
          <p:nvPr/>
        </p:nvSpPr>
        <p:spPr bwMode="auto">
          <a:xfrm>
            <a:off x="1639888" y="233363"/>
            <a:ext cx="7391400" cy="1227137"/>
          </a:xfrm>
          <a:prstGeom prst="rect">
            <a:avLst/>
          </a:prstGeom>
          <a:noFill/>
          <a:ln w="9525">
            <a:noFill/>
            <a:miter lim="800000"/>
            <a:headEnd/>
            <a:tailEnd/>
          </a:ln>
        </p:spPr>
        <p:txBody>
          <a:bodyPr/>
          <a:lstStyle/>
          <a:p>
            <a:pPr defTabSz="685800" eaLnBrk="1" hangingPunct="1"/>
            <a:r>
              <a:rPr lang="lv-LV" sz="2000" b="1" dirty="0" smtClean="0"/>
              <a:t>Eiropas Sociālā fonda projekts Nr.8.3.4.0/16/I/001 “Atbalsts priekšlaicīgas mācību pārtraukšanas samazināšanai” </a:t>
            </a:r>
            <a:endParaRPr lang="en-US" altLang="lv-LV" sz="2000" b="1" dirty="0">
              <a:solidFill>
                <a:srgbClr val="002060"/>
              </a:solidFill>
              <a:latin typeface="Verdana" pitchFamily="34" charset="0"/>
            </a:endParaRPr>
          </a:p>
        </p:txBody>
      </p:sp>
      <p:sp>
        <p:nvSpPr>
          <p:cNvPr id="10244" name="Content Placeholder 2"/>
          <p:cNvSpPr txBox="1">
            <a:spLocks/>
          </p:cNvSpPr>
          <p:nvPr/>
        </p:nvSpPr>
        <p:spPr bwMode="auto">
          <a:xfrm>
            <a:off x="152400" y="1460500"/>
            <a:ext cx="8534400" cy="5168900"/>
          </a:xfrm>
          <a:prstGeom prst="rect">
            <a:avLst/>
          </a:prstGeom>
          <a:noFill/>
          <a:ln w="9525">
            <a:noFill/>
            <a:miter lim="800000"/>
            <a:headEnd/>
            <a:tailEnd/>
          </a:ln>
        </p:spPr>
        <p:txBody>
          <a:bodyPr/>
          <a:lstStyle/>
          <a:p>
            <a:pPr marL="358775" indent="-358775" defTabSz="685800" eaLnBrk="1" hangingPunct="1">
              <a:lnSpc>
                <a:spcPct val="90000"/>
              </a:lnSpc>
              <a:spcBef>
                <a:spcPts val="750"/>
              </a:spcBef>
              <a:buFont typeface="Arial" charset="0"/>
              <a:buNone/>
            </a:pPr>
            <a:r>
              <a:rPr lang="lv-LV" altLang="lv-LV" sz="2000" b="1" dirty="0">
                <a:solidFill>
                  <a:srgbClr val="002060"/>
                </a:solidFill>
                <a:latin typeface="Verdana" pitchFamily="34" charset="0"/>
              </a:rPr>
              <a:t>Mērķa grupa</a:t>
            </a:r>
            <a:r>
              <a:rPr lang="en-US" altLang="lv-LV" sz="2000" b="1" dirty="0">
                <a:solidFill>
                  <a:srgbClr val="002060"/>
                </a:solidFill>
                <a:latin typeface="Verdana" pitchFamily="34" charset="0"/>
              </a:rPr>
              <a:t>:</a:t>
            </a:r>
            <a:r>
              <a:rPr lang="en-US" altLang="lv-LV" sz="2000" dirty="0">
                <a:solidFill>
                  <a:srgbClr val="002060"/>
                </a:solidFill>
                <a:latin typeface="Verdana" pitchFamily="34" charset="0"/>
              </a:rPr>
              <a:t> </a:t>
            </a:r>
          </a:p>
          <a:p>
            <a:pPr marL="358775" indent="-358775" defTabSz="685800" eaLnBrk="1" hangingPunct="1">
              <a:lnSpc>
                <a:spcPct val="90000"/>
              </a:lnSpc>
              <a:spcBef>
                <a:spcPts val="750"/>
              </a:spcBef>
              <a:buFont typeface="Arial" charset="0"/>
              <a:buNone/>
            </a:pPr>
            <a:r>
              <a:rPr lang="lv-LV" altLang="lv-LV" sz="2000" dirty="0">
                <a:solidFill>
                  <a:srgbClr val="002060"/>
                </a:solidFill>
                <a:latin typeface="Verdana" pitchFamily="34" charset="0"/>
              </a:rPr>
              <a:t>Vispārējās izglītības iestāžu 5.-12.kl. skolēni</a:t>
            </a:r>
            <a:endParaRPr lang="en-US" altLang="lv-LV" sz="2000" dirty="0">
              <a:solidFill>
                <a:srgbClr val="002060"/>
              </a:solidFill>
              <a:latin typeface="Verdana" pitchFamily="34" charset="0"/>
            </a:endParaRPr>
          </a:p>
          <a:p>
            <a:pPr marL="358775" indent="-358775" defTabSz="685800" eaLnBrk="1" hangingPunct="1">
              <a:lnSpc>
                <a:spcPct val="90000"/>
              </a:lnSpc>
              <a:spcBef>
                <a:spcPts val="750"/>
              </a:spcBef>
              <a:buFont typeface="Arial" charset="0"/>
              <a:buNone/>
            </a:pPr>
            <a:r>
              <a:rPr lang="lv-LV" altLang="lv-LV" sz="2000" dirty="0">
                <a:solidFill>
                  <a:srgbClr val="002060"/>
                </a:solidFill>
                <a:latin typeface="Verdana" pitchFamily="34" charset="0"/>
              </a:rPr>
              <a:t>Profesionālās izglītības iestāžu 1.-4.kursu audzēkņi</a:t>
            </a:r>
            <a:endParaRPr lang="en-US" altLang="lv-LV" sz="2000" dirty="0">
              <a:solidFill>
                <a:srgbClr val="002060"/>
              </a:solidFill>
              <a:latin typeface="Verdana" pitchFamily="34" charset="0"/>
            </a:endParaRPr>
          </a:p>
          <a:p>
            <a:pPr marL="358775" indent="-358775" defTabSz="685800" eaLnBrk="1" hangingPunct="1">
              <a:lnSpc>
                <a:spcPct val="90000"/>
              </a:lnSpc>
              <a:buFont typeface="Arial" charset="0"/>
              <a:buNone/>
            </a:pPr>
            <a:endParaRPr lang="lv-LV" altLang="lv-LV" sz="2000" b="1" dirty="0">
              <a:solidFill>
                <a:srgbClr val="002060"/>
              </a:solidFill>
              <a:latin typeface="Verdana" pitchFamily="34" charset="0"/>
            </a:endParaRPr>
          </a:p>
          <a:p>
            <a:pPr marL="358775" indent="-358775" defTabSz="685800" eaLnBrk="1" hangingPunct="1">
              <a:lnSpc>
                <a:spcPct val="90000"/>
              </a:lnSpc>
              <a:buFont typeface="Arial" charset="0"/>
              <a:buNone/>
            </a:pPr>
            <a:endParaRPr lang="en-US" altLang="lv-LV" sz="2000" b="1" dirty="0">
              <a:solidFill>
                <a:srgbClr val="002060"/>
              </a:solidFill>
              <a:latin typeface="Verdana" pitchFamily="34" charset="0"/>
            </a:endParaRPr>
          </a:p>
          <a:p>
            <a:pPr marL="358775" indent="-358775" defTabSz="685800" eaLnBrk="1" hangingPunct="1"/>
            <a:r>
              <a:rPr lang="lv-LV" altLang="lv-LV" sz="2000" b="1" dirty="0">
                <a:solidFill>
                  <a:srgbClr val="002060"/>
                </a:solidFill>
                <a:latin typeface="Verdana" pitchFamily="34" charset="0"/>
              </a:rPr>
              <a:t>Mērķis: </a:t>
            </a:r>
            <a:r>
              <a:rPr lang="lv-LV" altLang="lv-LV" sz="2000" dirty="0">
                <a:solidFill>
                  <a:srgbClr val="002060"/>
                </a:solidFill>
                <a:latin typeface="Verdana" pitchFamily="34" charset="0"/>
              </a:rPr>
              <a:t>samazināt PMP, īstenojot preventīvus un intervences pasākumus 614 izglītības iestādēs vispārējās izglītības iestāžu izglītojamiem no 5. līdz 12. klasei, kā arī to profesionālās izglītības iestāžu izglītojamie no 1. līdz 4. kursam, kuras īsteno profesionālās izglītības programmas. </a:t>
            </a:r>
            <a:endParaRPr lang="en-US" altLang="lv-LV" sz="2000" dirty="0">
              <a:solidFill>
                <a:srgbClr val="002060"/>
              </a:solidFill>
              <a:latin typeface="Verdana" pitchFamily="34" charset="0"/>
            </a:endParaRPr>
          </a:p>
          <a:p>
            <a:pPr marL="358775" indent="-358775" defTabSz="685800" eaLnBrk="1" hangingPunct="1">
              <a:lnSpc>
                <a:spcPct val="90000"/>
              </a:lnSpc>
              <a:buFont typeface="Arial" charset="0"/>
              <a:buNone/>
            </a:pPr>
            <a:endParaRPr lang="en-US" altLang="lv-LV" sz="2000" b="1" dirty="0">
              <a:solidFill>
                <a:srgbClr val="002060"/>
              </a:solidFill>
              <a:latin typeface="Verdana" pitchFamily="34" charset="0"/>
            </a:endParaRPr>
          </a:p>
          <a:p>
            <a:pPr marL="358775" indent="-358775" defTabSz="685800" eaLnBrk="1" hangingPunct="1">
              <a:lnSpc>
                <a:spcPct val="90000"/>
              </a:lnSpc>
              <a:buFont typeface="Arial" charset="0"/>
              <a:buNone/>
            </a:pPr>
            <a:r>
              <a:rPr lang="lv-LV" altLang="lv-LV" sz="2000" b="1" dirty="0">
                <a:solidFill>
                  <a:srgbClr val="002060"/>
                </a:solidFill>
                <a:latin typeface="Verdana" pitchFamily="34" charset="0"/>
              </a:rPr>
              <a:t>Finansējums</a:t>
            </a:r>
            <a:r>
              <a:rPr lang="en-US" altLang="lv-LV" sz="2000" dirty="0">
                <a:solidFill>
                  <a:srgbClr val="002060"/>
                </a:solidFill>
                <a:latin typeface="Verdana" pitchFamily="34" charset="0"/>
              </a:rPr>
              <a:t>: </a:t>
            </a:r>
            <a:r>
              <a:rPr lang="en-US" altLang="lv-LV" sz="2000" b="1" dirty="0">
                <a:solidFill>
                  <a:srgbClr val="002060"/>
                </a:solidFill>
                <a:latin typeface="Verdana" pitchFamily="34" charset="0"/>
              </a:rPr>
              <a:t>39</a:t>
            </a:r>
            <a:r>
              <a:rPr lang="lv-LV" altLang="lv-LV" sz="2000" b="1" dirty="0">
                <a:solidFill>
                  <a:srgbClr val="002060"/>
                </a:solidFill>
                <a:latin typeface="Verdana" pitchFamily="34" charset="0"/>
              </a:rPr>
              <a:t>.</a:t>
            </a:r>
            <a:r>
              <a:rPr lang="en-US" altLang="lv-LV" sz="2000" b="1" dirty="0">
                <a:solidFill>
                  <a:srgbClr val="002060"/>
                </a:solidFill>
                <a:latin typeface="Verdana" pitchFamily="34" charset="0"/>
              </a:rPr>
              <a:t>81 </a:t>
            </a:r>
            <a:r>
              <a:rPr lang="en-US" altLang="lv-LV" sz="2000" b="1" dirty="0" err="1">
                <a:solidFill>
                  <a:srgbClr val="002060"/>
                </a:solidFill>
                <a:latin typeface="Verdana" pitchFamily="34" charset="0"/>
              </a:rPr>
              <a:t>mEUR</a:t>
            </a:r>
            <a:r>
              <a:rPr lang="en-US" altLang="lv-LV" sz="2000" dirty="0">
                <a:solidFill>
                  <a:srgbClr val="002060"/>
                </a:solidFill>
                <a:latin typeface="Verdana" pitchFamily="34" charset="0"/>
              </a:rPr>
              <a:t>,</a:t>
            </a:r>
            <a:r>
              <a:rPr lang="en-US" altLang="lv-LV" sz="2000" i="1" dirty="0">
                <a:solidFill>
                  <a:srgbClr val="002060"/>
                </a:solidFill>
                <a:latin typeface="Verdana" pitchFamily="34" charset="0"/>
              </a:rPr>
              <a:t> </a:t>
            </a:r>
            <a:r>
              <a:rPr lang="lv-LV" altLang="lv-LV" sz="2000" dirty="0">
                <a:solidFill>
                  <a:srgbClr val="002060"/>
                </a:solidFill>
                <a:latin typeface="Verdana" pitchFamily="34" charset="0"/>
              </a:rPr>
              <a:t>t.sk</a:t>
            </a:r>
            <a:r>
              <a:rPr lang="en-US" altLang="lv-LV" sz="2000" dirty="0">
                <a:solidFill>
                  <a:srgbClr val="002060"/>
                </a:solidFill>
                <a:latin typeface="Verdana" pitchFamily="34" charset="0"/>
              </a:rPr>
              <a:t>. ESF 33.8 </a:t>
            </a:r>
            <a:r>
              <a:rPr lang="en-US" altLang="lv-LV" sz="2000" dirty="0" err="1">
                <a:solidFill>
                  <a:srgbClr val="002060"/>
                </a:solidFill>
                <a:latin typeface="Verdana" pitchFamily="34" charset="0"/>
              </a:rPr>
              <a:t>mEUR</a:t>
            </a:r>
            <a:endParaRPr lang="en-US" altLang="lv-LV" sz="2000" b="1" i="1" dirty="0">
              <a:solidFill>
                <a:srgbClr val="002060"/>
              </a:solidFill>
              <a:latin typeface="Verdana" pitchFamily="34" charset="0"/>
            </a:endParaRPr>
          </a:p>
          <a:p>
            <a:pPr marL="358775" indent="-358775" defTabSz="685800" eaLnBrk="1" hangingPunct="1">
              <a:lnSpc>
                <a:spcPct val="90000"/>
              </a:lnSpc>
              <a:spcBef>
                <a:spcPts val="750"/>
              </a:spcBef>
              <a:buFont typeface="Arial" charset="0"/>
              <a:buNone/>
            </a:pPr>
            <a:r>
              <a:rPr lang="lv-LV" altLang="lv-LV" sz="2000" b="1" dirty="0">
                <a:solidFill>
                  <a:srgbClr val="002060"/>
                </a:solidFill>
                <a:latin typeface="Verdana" pitchFamily="34" charset="0"/>
              </a:rPr>
              <a:t>Projekta īstenošanas laiks</a:t>
            </a:r>
            <a:r>
              <a:rPr lang="en-US" altLang="lv-LV" sz="2000" dirty="0">
                <a:solidFill>
                  <a:srgbClr val="002060"/>
                </a:solidFill>
                <a:latin typeface="Verdana" pitchFamily="34" charset="0"/>
              </a:rPr>
              <a:t>: 0</a:t>
            </a:r>
            <a:r>
              <a:rPr lang="lv-LV" altLang="lv-LV" sz="2000" dirty="0">
                <a:solidFill>
                  <a:srgbClr val="002060"/>
                </a:solidFill>
                <a:latin typeface="Verdana" pitchFamily="34" charset="0"/>
              </a:rPr>
              <a:t>3</a:t>
            </a:r>
            <a:r>
              <a:rPr lang="en-US" altLang="lv-LV" sz="2000" dirty="0">
                <a:solidFill>
                  <a:srgbClr val="002060"/>
                </a:solidFill>
                <a:latin typeface="Verdana" pitchFamily="34" charset="0"/>
              </a:rPr>
              <a:t>/2017 – 12/2022 (6 </a:t>
            </a:r>
            <a:r>
              <a:rPr lang="lv-LV" altLang="lv-LV" sz="2000" dirty="0">
                <a:solidFill>
                  <a:srgbClr val="002060"/>
                </a:solidFill>
                <a:latin typeface="Verdana" pitchFamily="34" charset="0"/>
              </a:rPr>
              <a:t>gadi</a:t>
            </a:r>
            <a:r>
              <a:rPr lang="en-US" altLang="lv-LV" sz="2000" dirty="0">
                <a:solidFill>
                  <a:srgbClr val="002060"/>
                </a:solidFill>
                <a:latin typeface="Verdana" pitchFamily="34" charset="0"/>
              </a:rPr>
              <a:t>)</a:t>
            </a:r>
          </a:p>
          <a:p>
            <a:pPr marL="358775" indent="-358775" defTabSz="685800" eaLnBrk="1" hangingPunct="1">
              <a:lnSpc>
                <a:spcPct val="90000"/>
              </a:lnSpc>
              <a:spcBef>
                <a:spcPts val="750"/>
              </a:spcBef>
              <a:buFont typeface="Arial" charset="0"/>
              <a:buNone/>
            </a:pPr>
            <a:r>
              <a:rPr lang="lv-LV" altLang="lv-LV" sz="2000" b="1" dirty="0">
                <a:solidFill>
                  <a:srgbClr val="002060"/>
                </a:solidFill>
                <a:latin typeface="Verdana" pitchFamily="34" charset="0"/>
              </a:rPr>
              <a:t>Finansējuma saņēmējs</a:t>
            </a:r>
            <a:r>
              <a:rPr lang="en-US" altLang="lv-LV" sz="2000" dirty="0">
                <a:solidFill>
                  <a:srgbClr val="002060"/>
                </a:solidFill>
                <a:latin typeface="Verdana" pitchFamily="34" charset="0"/>
              </a:rPr>
              <a:t>: </a:t>
            </a:r>
            <a:r>
              <a:rPr lang="lv-LV" altLang="lv-LV" sz="2000" dirty="0">
                <a:solidFill>
                  <a:srgbClr val="002060"/>
                </a:solidFill>
                <a:latin typeface="Verdana" pitchFamily="34" charset="0"/>
              </a:rPr>
              <a:t>Izglītības kvalitātes valsts dienests</a:t>
            </a:r>
            <a:r>
              <a:rPr lang="en-US" altLang="lv-LV" sz="2000" dirty="0">
                <a:solidFill>
                  <a:srgbClr val="002060"/>
                </a:solidFill>
                <a:latin typeface="Verdana" pitchFamily="34" charset="0"/>
              </a:rPr>
              <a:t> </a:t>
            </a:r>
            <a:r>
              <a:rPr lang="lv-LV" altLang="lv-LV" sz="2000" dirty="0">
                <a:solidFill>
                  <a:srgbClr val="002060"/>
                </a:solidFill>
                <a:latin typeface="Verdana" pitchFamily="34" charset="0"/>
              </a:rPr>
              <a:t>sadarbībā ar novadu pašvaldībām un valsts profesionālās izglītības iestādēm (</a:t>
            </a:r>
            <a:r>
              <a:rPr lang="lv-LV" altLang="lv-LV" sz="2000" b="1" dirty="0">
                <a:solidFill>
                  <a:srgbClr val="002060"/>
                </a:solidFill>
                <a:latin typeface="Verdana" pitchFamily="34" charset="0"/>
              </a:rPr>
              <a:t>prioritāte:</a:t>
            </a:r>
            <a:r>
              <a:rPr lang="lv-LV" altLang="lv-LV" sz="2000" dirty="0">
                <a:solidFill>
                  <a:srgbClr val="002060"/>
                </a:solidFill>
                <a:latin typeface="Verdana" pitchFamily="34" charset="0"/>
              </a:rPr>
              <a:t> </a:t>
            </a:r>
            <a:r>
              <a:rPr lang="lv-LV" altLang="lv-LV" sz="2000" b="1" dirty="0">
                <a:solidFill>
                  <a:srgbClr val="002060"/>
                </a:solidFill>
                <a:latin typeface="Verdana" pitchFamily="34" charset="0"/>
              </a:rPr>
              <a:t>PIKC</a:t>
            </a:r>
            <a:r>
              <a:rPr lang="lv-LV" altLang="lv-LV" sz="2000" dirty="0">
                <a:solidFill>
                  <a:srgbClr val="002060"/>
                </a:solidFill>
                <a:latin typeface="Verdana" pitchFamily="34" charset="0"/>
              </a:rPr>
              <a:t>).</a:t>
            </a:r>
            <a:endParaRPr lang="en-US" altLang="lv-LV" sz="2000" dirty="0">
              <a:solidFill>
                <a:srgbClr val="002060"/>
              </a:solidFill>
              <a:latin typeface="Verdana" pitchFamily="34" charset="0"/>
            </a:endParaRPr>
          </a:p>
        </p:txBody>
      </p:sp>
      <p:pic>
        <p:nvPicPr>
          <p:cNvPr id="10245" name="Picture 1"/>
          <p:cNvPicPr>
            <a:picLocks noChangeAspect="1"/>
          </p:cNvPicPr>
          <p:nvPr/>
        </p:nvPicPr>
        <p:blipFill>
          <a:blip r:embed="rId2" cstate="print"/>
          <a:srcRect l="19611" t="6914" r="28885" b="31302"/>
          <a:stretch>
            <a:fillRect/>
          </a:stretch>
        </p:blipFill>
        <p:spPr bwMode="auto">
          <a:xfrm>
            <a:off x="7711281" y="628650"/>
            <a:ext cx="1646237" cy="30289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title"/>
          </p:nvPr>
        </p:nvSpPr>
        <p:spPr>
          <a:xfrm>
            <a:off x="2590800" y="381000"/>
            <a:ext cx="6096000" cy="1036638"/>
          </a:xfrm>
        </p:spPr>
        <p:txBody>
          <a:bodyPr/>
          <a:lstStyle/>
          <a:p>
            <a:r>
              <a:rPr lang="lv-LV" altLang="lv-LV" smtClean="0">
                <a:solidFill>
                  <a:srgbClr val="002060"/>
                </a:solidFill>
              </a:rPr>
              <a:t>Projekta laikā veicamie pasākumi</a:t>
            </a:r>
          </a:p>
        </p:txBody>
      </p:sp>
      <p:sp>
        <p:nvSpPr>
          <p:cNvPr id="12291" name="Slide Number Placeholder 5"/>
          <p:cNvSpPr>
            <a:spLocks noGrp="1"/>
          </p:cNvSpPr>
          <p:nvPr>
            <p:ph type="sldNum" sz="quarter" idx="13"/>
          </p:nvPr>
        </p:nvSpPr>
        <p:spPr bwMode="auto">
          <a:xfrm>
            <a:off x="8534400" y="6324600"/>
            <a:ext cx="358775" cy="304800"/>
          </a:xfrm>
          <a:noFill/>
          <a:ln>
            <a:miter lim="800000"/>
            <a:headEnd/>
            <a:tailEnd/>
          </a:ln>
        </p:spPr>
        <p:txBody>
          <a:bodyPr/>
          <a:lstStyle/>
          <a:p>
            <a:fld id="{1DF8EE4B-D07D-49F2-8694-8EFB95071188}" type="slidenum">
              <a:rPr lang="en-US" altLang="lv-LV"/>
              <a:pPr/>
              <a:t>15</a:t>
            </a:fld>
            <a:endParaRPr lang="en-US" altLang="lv-LV"/>
          </a:p>
        </p:txBody>
      </p:sp>
      <p:pic>
        <p:nvPicPr>
          <p:cNvPr id="12292" name="Picture 2"/>
          <p:cNvPicPr>
            <a:picLocks noChangeAspect="1" noChangeArrowheads="1"/>
          </p:cNvPicPr>
          <p:nvPr/>
        </p:nvPicPr>
        <p:blipFill>
          <a:blip r:embed="rId3" cstate="print"/>
          <a:srcRect/>
          <a:stretch>
            <a:fillRect/>
          </a:stretch>
        </p:blipFill>
        <p:spPr bwMode="auto">
          <a:xfrm>
            <a:off x="228600" y="1600200"/>
            <a:ext cx="3133725" cy="762000"/>
          </a:xfrm>
          <a:prstGeom prst="rect">
            <a:avLst/>
          </a:prstGeom>
          <a:noFill/>
          <a:ln w="9525">
            <a:noFill/>
            <a:miter lim="800000"/>
            <a:headEnd/>
            <a:tailEnd/>
          </a:ln>
        </p:spPr>
      </p:pic>
      <p:sp>
        <p:nvSpPr>
          <p:cNvPr id="12293" name="Content Placeholder 2"/>
          <p:cNvSpPr>
            <a:spLocks noGrp="1"/>
          </p:cNvSpPr>
          <p:nvPr>
            <p:ph sz="half" idx="4294967295"/>
          </p:nvPr>
        </p:nvSpPr>
        <p:spPr>
          <a:xfrm>
            <a:off x="174625" y="2362200"/>
            <a:ext cx="3482975" cy="4267200"/>
          </a:xfrm>
        </p:spPr>
        <p:txBody>
          <a:bodyPr/>
          <a:lstStyle/>
          <a:p>
            <a:pPr marL="0" indent="0">
              <a:lnSpc>
                <a:spcPct val="80000"/>
              </a:lnSpc>
            </a:pPr>
            <a:r>
              <a:rPr lang="lv-LV" altLang="lv-LV" sz="1900" smtClean="0">
                <a:solidFill>
                  <a:srgbClr val="002060"/>
                </a:solidFill>
                <a:latin typeface="Verdana" pitchFamily="34" charset="0"/>
              </a:rPr>
              <a:t>Ēdināšana, </a:t>
            </a:r>
          </a:p>
          <a:p>
            <a:pPr marL="0" indent="0">
              <a:lnSpc>
                <a:spcPct val="80000"/>
              </a:lnSpc>
            </a:pPr>
            <a:r>
              <a:rPr lang="lv-LV" altLang="lv-LV" sz="1900" smtClean="0">
                <a:solidFill>
                  <a:srgbClr val="002060"/>
                </a:solidFill>
                <a:latin typeface="Verdana" pitchFamily="34" charset="0"/>
              </a:rPr>
              <a:t>Transports,</a:t>
            </a:r>
          </a:p>
          <a:p>
            <a:pPr marL="0" indent="0">
              <a:lnSpc>
                <a:spcPct val="80000"/>
              </a:lnSpc>
            </a:pPr>
            <a:r>
              <a:rPr lang="lv-LV" altLang="lv-LV" sz="1900" smtClean="0">
                <a:solidFill>
                  <a:srgbClr val="002060"/>
                </a:solidFill>
                <a:latin typeface="Verdana" pitchFamily="34" charset="0"/>
              </a:rPr>
              <a:t>Naktsmītnes nodrošināšana,</a:t>
            </a:r>
          </a:p>
          <a:p>
            <a:pPr marL="0" indent="0">
              <a:lnSpc>
                <a:spcPct val="80000"/>
              </a:lnSpc>
            </a:pPr>
            <a:r>
              <a:rPr lang="lv-LV" altLang="lv-LV" sz="1900" smtClean="0">
                <a:solidFill>
                  <a:srgbClr val="002060"/>
                </a:solidFill>
                <a:latin typeface="Verdana" pitchFamily="34" charset="0"/>
              </a:rPr>
              <a:t>Individuāli mācību līdzekļi,</a:t>
            </a:r>
          </a:p>
          <a:p>
            <a:pPr marL="0" indent="0">
              <a:lnSpc>
                <a:spcPct val="80000"/>
              </a:lnSpc>
            </a:pPr>
            <a:r>
              <a:rPr lang="lv-LV" altLang="lv-LV" sz="1900" smtClean="0">
                <a:solidFill>
                  <a:srgbClr val="002060"/>
                </a:solidFill>
                <a:latin typeface="Verdana" pitchFamily="34" charset="0"/>
              </a:rPr>
              <a:t>Individuālās lietošanas priekšmeti,</a:t>
            </a:r>
          </a:p>
          <a:p>
            <a:pPr marL="0" indent="0">
              <a:lnSpc>
                <a:spcPct val="80000"/>
              </a:lnSpc>
            </a:pPr>
            <a:r>
              <a:rPr lang="lv-LV" altLang="lv-LV" sz="1900" smtClean="0">
                <a:solidFill>
                  <a:srgbClr val="002060"/>
                </a:solidFill>
                <a:latin typeface="Verdana" pitchFamily="34" charset="0"/>
              </a:rPr>
              <a:t>Individuāls atbalsts / speciālistu konsultācijas;</a:t>
            </a:r>
          </a:p>
          <a:p>
            <a:pPr marL="0" indent="0">
              <a:lnSpc>
                <a:spcPct val="80000"/>
              </a:lnSpc>
            </a:pPr>
            <a:r>
              <a:rPr lang="lv-LV" altLang="lv-LV" sz="1900" smtClean="0">
                <a:solidFill>
                  <a:srgbClr val="002060"/>
                </a:solidFill>
                <a:latin typeface="Verdana" pitchFamily="34" charset="0"/>
              </a:rPr>
              <a:t>Jauniešu iniciatīvu projekti PMP risku mazināšanai;</a:t>
            </a:r>
          </a:p>
          <a:p>
            <a:pPr marL="0" indent="0">
              <a:lnSpc>
                <a:spcPct val="80000"/>
              </a:lnSpc>
            </a:pPr>
            <a:endParaRPr lang="lv-LV" altLang="lv-LV" sz="1800" b="1" smtClean="0"/>
          </a:p>
        </p:txBody>
      </p:sp>
      <p:sp>
        <p:nvSpPr>
          <p:cNvPr id="12294" name="Content Placeholder 3"/>
          <p:cNvSpPr txBox="1">
            <a:spLocks/>
          </p:cNvSpPr>
          <p:nvPr/>
        </p:nvSpPr>
        <p:spPr bwMode="auto">
          <a:xfrm>
            <a:off x="3657600" y="1905000"/>
            <a:ext cx="5235575" cy="4668838"/>
          </a:xfrm>
          <a:prstGeom prst="rect">
            <a:avLst/>
          </a:prstGeom>
          <a:noFill/>
          <a:ln w="9525">
            <a:noFill/>
            <a:miter lim="800000"/>
            <a:headEnd/>
            <a:tailEnd/>
          </a:ln>
        </p:spPr>
        <p:txBody>
          <a:bodyPr lIns="93957" tIns="46979" rIns="93957" bIns="46979"/>
          <a:lstStyle/>
          <a:p>
            <a:pPr eaLnBrk="1" hangingPunct="1">
              <a:lnSpc>
                <a:spcPct val="80000"/>
              </a:lnSpc>
              <a:spcBef>
                <a:spcPct val="20000"/>
              </a:spcBef>
              <a:buFont typeface="Arial" charset="0"/>
              <a:buChar char="•"/>
            </a:pPr>
            <a:r>
              <a:rPr lang="lv-LV" altLang="lv-LV" sz="1900">
                <a:solidFill>
                  <a:srgbClr val="002060"/>
                </a:solidFill>
                <a:latin typeface="Verdana" pitchFamily="34" charset="0"/>
              </a:rPr>
              <a:t>PMP risku mazināšanas vadlīnijas pašvaldībām, skolām;</a:t>
            </a:r>
          </a:p>
          <a:p>
            <a:pPr eaLnBrk="1" hangingPunct="1">
              <a:lnSpc>
                <a:spcPct val="80000"/>
              </a:lnSpc>
              <a:spcBef>
                <a:spcPct val="20000"/>
              </a:spcBef>
              <a:buFont typeface="Arial" charset="0"/>
              <a:buChar char="•"/>
            </a:pPr>
            <a:r>
              <a:rPr lang="lv-LV" altLang="lv-LV" sz="1900">
                <a:solidFill>
                  <a:srgbClr val="002060"/>
                </a:solidFill>
                <a:latin typeface="Verdana" pitchFamily="34" charset="0"/>
              </a:rPr>
              <a:t>Datu operatīvas sistēmas izveide;</a:t>
            </a:r>
          </a:p>
          <a:p>
            <a:pPr eaLnBrk="1" hangingPunct="1">
              <a:lnSpc>
                <a:spcPct val="80000"/>
              </a:lnSpc>
              <a:spcBef>
                <a:spcPct val="20000"/>
              </a:spcBef>
              <a:buFont typeface="Arial" charset="0"/>
              <a:buChar char="•"/>
            </a:pPr>
            <a:r>
              <a:rPr lang="lv-LV" altLang="lv-LV" sz="1900">
                <a:solidFill>
                  <a:srgbClr val="002060"/>
                </a:solidFill>
                <a:latin typeface="Verdana" pitchFamily="34" charset="0"/>
              </a:rPr>
              <a:t> </a:t>
            </a:r>
            <a:r>
              <a:rPr lang="lv-LV" altLang="lv-LV" sz="2000">
                <a:solidFill>
                  <a:srgbClr val="002060"/>
                </a:solidFill>
              </a:rPr>
              <a:t>Informatīvā kampaņa;</a:t>
            </a:r>
            <a:endParaRPr lang="lv-LV" altLang="lv-LV" sz="1900">
              <a:solidFill>
                <a:srgbClr val="002060"/>
              </a:solidFill>
              <a:latin typeface="Verdana" pitchFamily="34" charset="0"/>
            </a:endParaRPr>
          </a:p>
          <a:p>
            <a:pPr eaLnBrk="1" hangingPunct="1">
              <a:lnSpc>
                <a:spcPct val="80000"/>
              </a:lnSpc>
              <a:spcBef>
                <a:spcPct val="20000"/>
              </a:spcBef>
              <a:buFont typeface="Arial" charset="0"/>
              <a:buNone/>
            </a:pPr>
            <a:endParaRPr lang="lv-LV" altLang="lv-LV" sz="1900" u="sng">
              <a:solidFill>
                <a:srgbClr val="002060"/>
              </a:solidFill>
              <a:latin typeface="Verdana" pitchFamily="34" charset="0"/>
            </a:endParaRPr>
          </a:p>
          <a:p>
            <a:pPr eaLnBrk="1" hangingPunct="1">
              <a:lnSpc>
                <a:spcPct val="80000"/>
              </a:lnSpc>
              <a:spcBef>
                <a:spcPct val="20000"/>
              </a:spcBef>
              <a:buFont typeface="Arial" charset="0"/>
              <a:buNone/>
            </a:pPr>
            <a:r>
              <a:rPr lang="lv-LV" altLang="lv-LV" sz="1900" u="sng">
                <a:solidFill>
                  <a:srgbClr val="002060"/>
                </a:solidFill>
                <a:latin typeface="Verdana" pitchFamily="34" charset="0"/>
              </a:rPr>
              <a:t>Atbalstošas mācību vides izveide;</a:t>
            </a:r>
          </a:p>
          <a:p>
            <a:pPr eaLnBrk="1" hangingPunct="1">
              <a:lnSpc>
                <a:spcPct val="80000"/>
              </a:lnSpc>
              <a:spcBef>
                <a:spcPct val="20000"/>
              </a:spcBef>
              <a:buFont typeface="Arial" charset="0"/>
              <a:buChar char="•"/>
            </a:pPr>
            <a:r>
              <a:rPr lang="lv-LV" altLang="lv-LV" sz="1900">
                <a:solidFill>
                  <a:srgbClr val="002060"/>
                </a:solidFill>
                <a:latin typeface="Verdana" pitchFamily="34" charset="0"/>
              </a:rPr>
              <a:t>Finansējums pedagogiem un citiem speciālistiem papildu konsultāciju un atbalsta nodrošināšanai skolēniem ar PMP risku;</a:t>
            </a:r>
          </a:p>
          <a:p>
            <a:pPr eaLnBrk="1" hangingPunct="1">
              <a:lnSpc>
                <a:spcPct val="80000"/>
              </a:lnSpc>
              <a:spcBef>
                <a:spcPct val="20000"/>
              </a:spcBef>
              <a:buFont typeface="Arial" charset="0"/>
              <a:buChar char="•"/>
            </a:pPr>
            <a:r>
              <a:rPr lang="lv-LV" altLang="lv-LV" sz="1900">
                <a:solidFill>
                  <a:srgbClr val="002060"/>
                </a:solidFill>
                <a:latin typeface="Verdana" pitchFamily="34" charset="0"/>
              </a:rPr>
              <a:t>Finansējums pedagogu profesionālās kompetences pilnveidei;</a:t>
            </a:r>
          </a:p>
          <a:p>
            <a:pPr eaLnBrk="1" hangingPunct="1">
              <a:lnSpc>
                <a:spcPct val="80000"/>
              </a:lnSpc>
              <a:spcBef>
                <a:spcPct val="20000"/>
              </a:spcBef>
            </a:pPr>
            <a:r>
              <a:rPr lang="lv-LV" altLang="lv-LV" sz="1900">
                <a:solidFill>
                  <a:srgbClr val="002060"/>
                </a:solidFill>
                <a:latin typeface="Verdana" pitchFamily="34" charset="0"/>
              </a:rPr>
              <a:t>Semināri;</a:t>
            </a:r>
          </a:p>
          <a:p>
            <a:pPr eaLnBrk="1" hangingPunct="1">
              <a:lnSpc>
                <a:spcPct val="80000"/>
              </a:lnSpc>
              <a:spcBef>
                <a:spcPct val="20000"/>
              </a:spcBef>
            </a:pPr>
            <a:r>
              <a:rPr lang="lv-LV" altLang="lv-LV" sz="1900">
                <a:solidFill>
                  <a:srgbClr val="002060"/>
                </a:solidFill>
                <a:latin typeface="Verdana" pitchFamily="34" charset="0"/>
              </a:rPr>
              <a:t>Supervīzijas;</a:t>
            </a:r>
          </a:p>
          <a:p>
            <a:pPr eaLnBrk="1" hangingPunct="1">
              <a:lnSpc>
                <a:spcPct val="80000"/>
              </a:lnSpc>
              <a:spcBef>
                <a:spcPct val="20000"/>
              </a:spcBef>
            </a:pPr>
            <a:r>
              <a:rPr lang="lv-LV" altLang="lv-LV" sz="1900">
                <a:solidFill>
                  <a:srgbClr val="002060"/>
                </a:solidFill>
                <a:latin typeface="Verdana" pitchFamily="34" charset="0"/>
              </a:rPr>
              <a:t>Darbnīcas;</a:t>
            </a:r>
          </a:p>
          <a:p>
            <a:pPr eaLnBrk="1" hangingPunct="1">
              <a:lnSpc>
                <a:spcPct val="80000"/>
              </a:lnSpc>
              <a:spcBef>
                <a:spcPct val="20000"/>
              </a:spcBef>
            </a:pPr>
            <a:r>
              <a:rPr lang="lv-LV" altLang="lv-LV" sz="1900">
                <a:solidFill>
                  <a:srgbClr val="002060"/>
                </a:solidFill>
                <a:latin typeface="Verdana" pitchFamily="34" charset="0"/>
              </a:rPr>
              <a:t>Konferences;</a:t>
            </a:r>
          </a:p>
          <a:p>
            <a:pPr eaLnBrk="1" hangingPunct="1">
              <a:lnSpc>
                <a:spcPct val="80000"/>
              </a:lnSpc>
              <a:spcBef>
                <a:spcPct val="20000"/>
              </a:spcBef>
            </a:pPr>
            <a:r>
              <a:rPr lang="lv-LV" altLang="lv-LV" sz="1900">
                <a:solidFill>
                  <a:srgbClr val="002060"/>
                </a:solidFill>
                <a:latin typeface="Verdana" pitchFamily="34" charset="0"/>
              </a:rPr>
              <a:t>Metodiskā atbalsta līdzekļi</a:t>
            </a:r>
          </a:p>
        </p:txBody>
      </p:sp>
      <p:sp>
        <p:nvSpPr>
          <p:cNvPr id="12295" name="TextBox 11"/>
          <p:cNvSpPr txBox="1">
            <a:spLocks noChangeArrowheads="1"/>
          </p:cNvSpPr>
          <p:nvPr/>
        </p:nvSpPr>
        <p:spPr bwMode="auto">
          <a:xfrm>
            <a:off x="4114800" y="1092200"/>
            <a:ext cx="4778375" cy="769938"/>
          </a:xfrm>
          <a:prstGeom prst="rect">
            <a:avLst/>
          </a:prstGeom>
          <a:noFill/>
          <a:ln w="9525">
            <a:noFill/>
            <a:miter lim="800000"/>
            <a:headEnd/>
            <a:tailEnd/>
          </a:ln>
        </p:spPr>
        <p:txBody>
          <a:bodyPr>
            <a:spAutoFit/>
          </a:bodyPr>
          <a:lstStyle/>
          <a:p>
            <a:r>
              <a:rPr lang="lv-LV" altLang="lv-LV" sz="2200" b="1">
                <a:solidFill>
                  <a:srgbClr val="0070C0"/>
                </a:solidFill>
                <a:latin typeface="Verdana" pitchFamily="34" charset="0"/>
              </a:rPr>
              <a:t>Sistēmiskie atbalsta pasākumi</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a:xfrm>
            <a:off x="1905000" y="152400"/>
            <a:ext cx="6934200" cy="838200"/>
          </a:xfrm>
        </p:spPr>
        <p:txBody>
          <a:bodyPr/>
          <a:lstStyle/>
          <a:p>
            <a:pPr marL="342900" indent="-342900" algn="ctr"/>
            <a:r>
              <a:rPr lang="lv-LV" altLang="lv-LV" sz="3200" smtClean="0">
                <a:solidFill>
                  <a:srgbClr val="002060"/>
                </a:solidFill>
              </a:rPr>
              <a:t>Projekta rezultāti</a:t>
            </a:r>
            <a:endParaRPr lang="lv-LV" altLang="lv-LV" sz="3200" b="0" smtClean="0">
              <a:solidFill>
                <a:srgbClr val="002060"/>
              </a:solidFill>
            </a:endParaRPr>
          </a:p>
        </p:txBody>
      </p:sp>
      <p:sp>
        <p:nvSpPr>
          <p:cNvPr id="17411" name="Content Placeholder 2"/>
          <p:cNvSpPr>
            <a:spLocks noGrp="1"/>
          </p:cNvSpPr>
          <p:nvPr>
            <p:ph idx="1"/>
          </p:nvPr>
        </p:nvSpPr>
        <p:spPr>
          <a:xfrm>
            <a:off x="304800" y="5410200"/>
            <a:ext cx="8683625" cy="1600200"/>
          </a:xfrm>
        </p:spPr>
        <p:txBody>
          <a:bodyPr/>
          <a:lstStyle/>
          <a:p>
            <a:r>
              <a:rPr lang="lv-LV" altLang="lv-LV" smtClean="0">
                <a:ea typeface="MS PGothic" pitchFamily="34" charset="-128"/>
              </a:rPr>
              <a:t> </a:t>
            </a:r>
          </a:p>
        </p:txBody>
      </p:sp>
      <p:sp>
        <p:nvSpPr>
          <p:cNvPr id="17412" name="Slide Number Placeholder 5"/>
          <p:cNvSpPr>
            <a:spLocks noGrp="1"/>
          </p:cNvSpPr>
          <p:nvPr>
            <p:ph type="sldNum" sz="quarter" idx="13"/>
          </p:nvPr>
        </p:nvSpPr>
        <p:spPr bwMode="auto">
          <a:xfrm>
            <a:off x="8458200" y="6324600"/>
            <a:ext cx="381000" cy="304800"/>
          </a:xfrm>
          <a:noFill/>
          <a:ln>
            <a:miter lim="800000"/>
            <a:headEnd/>
            <a:tailEnd/>
          </a:ln>
        </p:spPr>
        <p:txBody>
          <a:bodyPr/>
          <a:lstStyle/>
          <a:p>
            <a:fld id="{D5C687A9-429C-4DE3-9C86-FA9E3EC4B49B}" type="slidenum">
              <a:rPr lang="en-US" altLang="lv-LV"/>
              <a:pPr/>
              <a:t>16</a:t>
            </a:fld>
            <a:endParaRPr lang="en-US" altLang="lv-LV"/>
          </a:p>
        </p:txBody>
      </p:sp>
      <p:graphicFrame>
        <p:nvGraphicFramePr>
          <p:cNvPr id="30" name="Diagram 29"/>
          <p:cNvGraphicFramePr/>
          <p:nvPr/>
        </p:nvGraphicFramePr>
        <p:xfrm>
          <a:off x="685800" y="1143000"/>
          <a:ext cx="7543800" cy="52578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2" name="Up-Down Arrow 31"/>
          <p:cNvSpPr/>
          <p:nvPr/>
        </p:nvSpPr>
        <p:spPr>
          <a:xfrm rot="2095711">
            <a:off x="2801938" y="2667000"/>
            <a:ext cx="484187" cy="1798638"/>
          </a:xfrm>
          <a:prstGeom prst="upDownArrow">
            <a:avLst/>
          </a:prstGeom>
          <a:solidFill>
            <a:srgbClr val="9999FF"/>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lv-LV"/>
          </a:p>
        </p:txBody>
      </p:sp>
      <p:sp>
        <p:nvSpPr>
          <p:cNvPr id="33" name="Up-Down Arrow 32"/>
          <p:cNvSpPr/>
          <p:nvPr/>
        </p:nvSpPr>
        <p:spPr>
          <a:xfrm rot="19432795">
            <a:off x="5659438" y="2562225"/>
            <a:ext cx="485775" cy="1781175"/>
          </a:xfrm>
          <a:prstGeom prst="upDownArrow">
            <a:avLst/>
          </a:prstGeom>
          <a:solidFill>
            <a:srgbClr val="9999FF"/>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lv-LV"/>
          </a:p>
        </p:txBody>
      </p:sp>
      <p:sp>
        <p:nvSpPr>
          <p:cNvPr id="35" name="Up-Down Arrow 34"/>
          <p:cNvSpPr/>
          <p:nvPr/>
        </p:nvSpPr>
        <p:spPr>
          <a:xfrm rot="16200000">
            <a:off x="4139406" y="4775994"/>
            <a:ext cx="484188" cy="1905000"/>
          </a:xfrm>
          <a:prstGeom prst="upDownArrow">
            <a:avLst/>
          </a:prstGeom>
          <a:solidFill>
            <a:srgbClr val="9999FF"/>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lv-LV"/>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123825" y="609600"/>
            <a:ext cx="8639175" cy="1371600"/>
          </a:xfrm>
        </p:spPr>
        <p:txBody>
          <a:bodyPr/>
          <a:lstStyle/>
          <a:p>
            <a:r>
              <a:rPr lang="lv-LV" b="1" dirty="0" err="1" smtClean="0">
                <a:solidFill>
                  <a:srgbClr val="682090"/>
                </a:solidFill>
                <a:latin typeface="Verdana" panose="020B0604030504040204" pitchFamily="34" charset="0"/>
                <a:ea typeface="Verdana" panose="020B0604030504040204" pitchFamily="34" charset="0"/>
                <a:cs typeface="Verdana" panose="020B0604030504040204" pitchFamily="34" charset="0"/>
              </a:rPr>
              <a:t>PuMPuRS</a:t>
            </a:r>
            <a:r>
              <a:rPr lang="lv-LV" dirty="0" smtClean="0"/>
              <a:t/>
            </a:r>
            <a:br>
              <a:rPr lang="lv-LV" dirty="0" smtClean="0"/>
            </a:br>
            <a:r>
              <a:rPr lang="lv-LV" sz="2000" b="1" dirty="0" smtClean="0">
                <a:latin typeface="Verdana" panose="020B0604030504040204" pitchFamily="34" charset="0"/>
                <a:ea typeface="Verdana" panose="020B0604030504040204" pitchFamily="34" charset="0"/>
                <a:cs typeface="Verdana" panose="020B0604030504040204" pitchFamily="34" charset="0"/>
              </a:rPr>
              <a:t>Priekšlaicīgas mācību pārtraukšanas risku samazināšana</a:t>
            </a:r>
            <a:endParaRPr lang="lv-LV" sz="2000" b="1" dirty="0">
              <a:latin typeface="Verdana" panose="020B0604030504040204" pitchFamily="34" charset="0"/>
              <a:ea typeface="Verdana" panose="020B0604030504040204" pitchFamily="34" charset="0"/>
              <a:cs typeface="Verdana" panose="020B0604030504040204" pitchFamily="34" charset="0"/>
            </a:endParaRPr>
          </a:p>
        </p:txBody>
      </p:sp>
      <p:sp>
        <p:nvSpPr>
          <p:cNvPr id="6" name="Slide Number Placeholder 5"/>
          <p:cNvSpPr>
            <a:spLocks noGrp="1"/>
          </p:cNvSpPr>
          <p:nvPr>
            <p:ph type="sldNum" sz="quarter" idx="12"/>
          </p:nvPr>
        </p:nvSpPr>
        <p:spPr/>
        <p:txBody>
          <a:bodyPr/>
          <a:lstStyle/>
          <a:p>
            <a:pPr>
              <a:defRPr/>
            </a:pPr>
            <a:fld id="{A354C0B4-464D-468A-B85A-F4B69024B19D}" type="slidenum">
              <a:rPr lang="en-US" altLang="lv-LV" smtClean="0"/>
              <a:pPr>
                <a:defRPr/>
              </a:pPr>
              <a:t>17</a:t>
            </a:fld>
            <a:endParaRPr lang="en-US" altLang="lv-LV"/>
          </a:p>
        </p:txBody>
      </p:sp>
      <p:sp>
        <p:nvSpPr>
          <p:cNvPr id="8" name="TextBox 7"/>
          <p:cNvSpPr txBox="1"/>
          <p:nvPr/>
        </p:nvSpPr>
        <p:spPr>
          <a:xfrm>
            <a:off x="4800600" y="2133600"/>
            <a:ext cx="3962400" cy="3477875"/>
          </a:xfrm>
          <a:prstGeom prst="rect">
            <a:avLst/>
          </a:prstGeom>
          <a:noFill/>
        </p:spPr>
        <p:txBody>
          <a:bodyPr wrap="square" rtlCol="0">
            <a:spAutoFit/>
          </a:bodyPr>
          <a:lstStyle/>
          <a:p>
            <a:r>
              <a:rPr lang="lv-LV" sz="2000" b="1" dirty="0"/>
              <a:t>Pumpurs</a:t>
            </a:r>
            <a:r>
              <a:rPr lang="lv-LV" sz="2000" dirty="0"/>
              <a:t> - tas ir mūsu apslēptais spēks. </a:t>
            </a:r>
            <a:endParaRPr lang="lv-LV" sz="2000" dirty="0" smtClean="0"/>
          </a:p>
          <a:p>
            <a:r>
              <a:rPr lang="lv-LV" sz="2000" dirty="0" smtClean="0"/>
              <a:t>Tāpat </a:t>
            </a:r>
            <a:r>
              <a:rPr lang="lv-LV" sz="2000" dirty="0"/>
              <a:t>kā augam nepieciešams ūdens, barības vielas un saule, lai izplauktu ziedos, katram no mums vajadzīga izglītība un atbalsts, lai izmantotu savu potenciālu. </a:t>
            </a:r>
            <a:endParaRPr lang="lv-LV" sz="2000" dirty="0" smtClean="0"/>
          </a:p>
          <a:p>
            <a:r>
              <a:rPr lang="lv-LV" sz="2000" b="1" dirty="0" smtClean="0"/>
              <a:t>Pumpurs</a:t>
            </a:r>
            <a:r>
              <a:rPr lang="lv-LV" sz="2000" dirty="0" smtClean="0"/>
              <a:t> </a:t>
            </a:r>
            <a:r>
              <a:rPr lang="lv-LV" sz="2000" dirty="0"/>
              <a:t>tiecas augšup, un arī mums jādodas tālāk un jākāpj augstāk. </a:t>
            </a:r>
            <a:endParaRPr lang="lv-LV" sz="2000" dirty="0" smtClean="0"/>
          </a:p>
          <a:p>
            <a:r>
              <a:rPr lang="lv-LV" sz="2000" b="1" dirty="0" smtClean="0"/>
              <a:t>Tagad</a:t>
            </a:r>
            <a:r>
              <a:rPr lang="lv-LV" sz="2000" b="1" dirty="0"/>
              <a:t>. Jo rītdiena top šodien.</a:t>
            </a:r>
          </a:p>
        </p:txBody>
      </p:sp>
      <p:pic>
        <p:nvPicPr>
          <p:cNvPr id="9" name="Picture 8" descr="Image result for pumpuri"/>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38200" y="2209800"/>
            <a:ext cx="3429000" cy="3200400"/>
          </a:xfrm>
          <a:prstGeom prst="rect">
            <a:avLst/>
          </a:prstGeom>
          <a:noFill/>
          <a:ln>
            <a:noFill/>
          </a:ln>
        </p:spPr>
      </p:pic>
    </p:spTree>
    <p:extLst>
      <p:ext uri="{BB962C8B-B14F-4D97-AF65-F5344CB8AC3E}">
        <p14:creationId xmlns:p14="http://schemas.microsoft.com/office/powerpoint/2010/main" val="203919422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Slide Number Placeholder 3"/>
          <p:cNvSpPr>
            <a:spLocks noGrp="1"/>
          </p:cNvSpPr>
          <p:nvPr>
            <p:ph type="sldNum" sz="quarter" idx="13"/>
          </p:nvPr>
        </p:nvSpPr>
        <p:spPr bwMode="auto">
          <a:xfrm>
            <a:off x="8534400" y="6324600"/>
            <a:ext cx="390525" cy="304800"/>
          </a:xfrm>
          <a:noFill/>
          <a:ln>
            <a:miter lim="800000"/>
            <a:headEnd/>
            <a:tailEnd/>
          </a:ln>
        </p:spPr>
        <p:txBody>
          <a:bodyPr/>
          <a:lstStyle/>
          <a:p>
            <a:fld id="{A7A69084-0AB8-4CAD-8B73-30F6366703B0}" type="slidenum">
              <a:rPr lang="en-US" altLang="lv-LV"/>
              <a:pPr/>
              <a:t>18</a:t>
            </a:fld>
            <a:endParaRPr lang="en-US" altLang="lv-LV"/>
          </a:p>
        </p:txBody>
      </p:sp>
      <p:sp>
        <p:nvSpPr>
          <p:cNvPr id="18435" name="Title 1"/>
          <p:cNvSpPr txBox="1">
            <a:spLocks/>
          </p:cNvSpPr>
          <p:nvPr/>
        </p:nvSpPr>
        <p:spPr bwMode="auto">
          <a:xfrm>
            <a:off x="1828800" y="457200"/>
            <a:ext cx="7096125" cy="503238"/>
          </a:xfrm>
          <a:prstGeom prst="rect">
            <a:avLst/>
          </a:prstGeom>
          <a:noFill/>
          <a:ln w="9525">
            <a:noFill/>
            <a:miter lim="800000"/>
            <a:headEnd/>
            <a:tailEnd/>
          </a:ln>
        </p:spPr>
        <p:txBody>
          <a:bodyPr/>
          <a:lstStyle/>
          <a:p>
            <a:pPr defTabSz="685800" eaLnBrk="1" hangingPunct="1">
              <a:lnSpc>
                <a:spcPct val="90000"/>
              </a:lnSpc>
            </a:pPr>
            <a:r>
              <a:rPr lang="lv-LV" altLang="lv-LV" sz="2400" b="1">
                <a:solidFill>
                  <a:srgbClr val="002060"/>
                </a:solidFill>
                <a:latin typeface="Verdana" pitchFamily="34" charset="0"/>
              </a:rPr>
              <a:t>Pētnieku un docētāju iesaistīšanās:</a:t>
            </a:r>
          </a:p>
        </p:txBody>
      </p:sp>
      <p:sp>
        <p:nvSpPr>
          <p:cNvPr id="18436" name="Content Placeholder 2"/>
          <p:cNvSpPr txBox="1">
            <a:spLocks/>
          </p:cNvSpPr>
          <p:nvPr/>
        </p:nvSpPr>
        <p:spPr bwMode="auto">
          <a:xfrm>
            <a:off x="228600" y="1600200"/>
            <a:ext cx="8582025" cy="4876800"/>
          </a:xfrm>
          <a:prstGeom prst="rect">
            <a:avLst/>
          </a:prstGeom>
          <a:noFill/>
          <a:ln w="9525">
            <a:noFill/>
            <a:miter lim="800000"/>
            <a:headEnd/>
            <a:tailEnd/>
          </a:ln>
        </p:spPr>
        <p:txBody>
          <a:bodyPr/>
          <a:lstStyle/>
          <a:p>
            <a:pPr defTabSz="685800" eaLnBrk="1" hangingPunct="1">
              <a:lnSpc>
                <a:spcPct val="90000"/>
              </a:lnSpc>
              <a:spcBef>
                <a:spcPts val="750"/>
              </a:spcBef>
              <a:buFont typeface="Arial" charset="0"/>
              <a:buNone/>
            </a:pPr>
            <a:endParaRPr lang="lv-LV" altLang="lv-LV" sz="2000">
              <a:solidFill>
                <a:srgbClr val="002060"/>
              </a:solidFill>
              <a:latin typeface="Verdana" pitchFamily="34" charset="0"/>
            </a:endParaRPr>
          </a:p>
          <a:p>
            <a:pPr defTabSz="685800" eaLnBrk="1" hangingPunct="1"/>
            <a:endParaRPr lang="lv-LV" altLang="lv-LV" sz="2000" b="1">
              <a:solidFill>
                <a:srgbClr val="002060"/>
              </a:solidFill>
            </a:endParaRPr>
          </a:p>
          <a:p>
            <a:pPr defTabSz="685800" eaLnBrk="1" hangingPunct="1"/>
            <a:r>
              <a:rPr lang="lv-LV" altLang="lv-LV" sz="2000" b="1">
                <a:solidFill>
                  <a:srgbClr val="002060"/>
                </a:solidFill>
              </a:rPr>
              <a:t>Metodoloģiskās vadlīnijas darbam projektā </a:t>
            </a:r>
            <a:endParaRPr lang="en-US" altLang="lv-LV" sz="2000" b="1">
              <a:solidFill>
                <a:srgbClr val="002060"/>
              </a:solidFill>
            </a:endParaRPr>
          </a:p>
          <a:p>
            <a:pPr defTabSz="685800" eaLnBrk="1" hangingPunct="1"/>
            <a:r>
              <a:rPr lang="lv-LV" altLang="lv-LV" sz="2000" b="1">
                <a:solidFill>
                  <a:srgbClr val="002060"/>
                </a:solidFill>
              </a:rPr>
              <a:t>„Atbalsts priekšlaicīgas mācību pārtraukšanas samazināšanai</a:t>
            </a:r>
            <a:r>
              <a:rPr lang="lv-LV" altLang="lv-LV" sz="2000">
                <a:solidFill>
                  <a:srgbClr val="002060"/>
                </a:solidFill>
              </a:rPr>
              <a:t>”</a:t>
            </a:r>
            <a:endParaRPr lang="en-US" altLang="lv-LV" sz="2000">
              <a:solidFill>
                <a:srgbClr val="002060"/>
              </a:solidFill>
            </a:endParaRPr>
          </a:p>
          <a:p>
            <a:pPr defTabSz="685800" eaLnBrk="1" hangingPunct="1">
              <a:lnSpc>
                <a:spcPct val="90000"/>
              </a:lnSpc>
              <a:spcBef>
                <a:spcPts val="750"/>
              </a:spcBef>
              <a:buFont typeface="Arial" charset="0"/>
              <a:buNone/>
            </a:pPr>
            <a:endParaRPr lang="lv-LV" altLang="lv-LV" sz="2000">
              <a:solidFill>
                <a:srgbClr val="002060"/>
              </a:solidFill>
              <a:latin typeface="Verdana" pitchFamily="34" charset="0"/>
            </a:endParaRPr>
          </a:p>
          <a:p>
            <a:pPr defTabSz="685800" eaLnBrk="1" hangingPunct="1">
              <a:lnSpc>
                <a:spcPct val="90000"/>
              </a:lnSpc>
              <a:spcBef>
                <a:spcPts val="750"/>
              </a:spcBef>
              <a:buFont typeface="Arial" charset="0"/>
              <a:buChar char="•"/>
            </a:pPr>
            <a:r>
              <a:rPr lang="lv-LV" altLang="lv-LV" sz="2000">
                <a:solidFill>
                  <a:srgbClr val="002060"/>
                </a:solidFill>
                <a:latin typeface="Verdana" pitchFamily="34" charset="0"/>
              </a:rPr>
              <a:t>Rekomendācijas uzvedībai un sadarbībai klasē / grupā;</a:t>
            </a:r>
          </a:p>
          <a:p>
            <a:pPr defTabSz="685800" eaLnBrk="1" hangingPunct="1">
              <a:lnSpc>
                <a:spcPct val="90000"/>
              </a:lnSpc>
              <a:spcBef>
                <a:spcPts val="750"/>
              </a:spcBef>
              <a:buFont typeface="Arial" charset="0"/>
              <a:buChar char="•"/>
            </a:pPr>
            <a:r>
              <a:rPr lang="lv-LV" altLang="lv-LV" sz="2000">
                <a:solidFill>
                  <a:srgbClr val="002060"/>
                </a:solidFill>
                <a:latin typeface="Verdana" pitchFamily="34" charset="0"/>
              </a:rPr>
              <a:t>Rekomendācijas konfliktu un problēmsituāciju risināšanai;</a:t>
            </a:r>
          </a:p>
          <a:p>
            <a:pPr defTabSz="685800" eaLnBrk="1" hangingPunct="1">
              <a:lnSpc>
                <a:spcPct val="90000"/>
              </a:lnSpc>
              <a:spcBef>
                <a:spcPts val="750"/>
              </a:spcBef>
              <a:buFont typeface="Arial" charset="0"/>
              <a:buChar char="•"/>
            </a:pPr>
            <a:r>
              <a:rPr lang="lv-LV" altLang="lv-LV" sz="2000">
                <a:solidFill>
                  <a:srgbClr val="002060"/>
                </a:solidFill>
                <a:latin typeface="Verdana" pitchFamily="34" charset="0"/>
              </a:rPr>
              <a:t>Rekomendācijas darbā ar vecākiem;</a:t>
            </a:r>
          </a:p>
          <a:p>
            <a:pPr defTabSz="685800" eaLnBrk="1" hangingPunct="1">
              <a:lnSpc>
                <a:spcPct val="90000"/>
              </a:lnSpc>
              <a:spcBef>
                <a:spcPts val="750"/>
              </a:spcBef>
              <a:buFont typeface="Arial" charset="0"/>
              <a:buChar char="•"/>
            </a:pPr>
            <a:r>
              <a:rPr lang="lv-LV" altLang="lv-LV" sz="2000">
                <a:solidFill>
                  <a:srgbClr val="002060"/>
                </a:solidFill>
                <a:latin typeface="Verdana" pitchFamily="34" charset="0"/>
              </a:rPr>
              <a:t>Rekomendācijas komunikācijai un sadarbības stiprināšanai ar iestādēm un organizācijām;</a:t>
            </a:r>
          </a:p>
          <a:p>
            <a:pPr defTabSz="685800" eaLnBrk="1" hangingPunct="1">
              <a:lnSpc>
                <a:spcPct val="90000"/>
              </a:lnSpc>
              <a:spcBef>
                <a:spcPts val="750"/>
              </a:spcBef>
              <a:buFont typeface="Arial" charset="0"/>
              <a:buChar char="•"/>
            </a:pPr>
            <a:r>
              <a:rPr lang="lv-LV" altLang="lv-LV" sz="2000">
                <a:solidFill>
                  <a:srgbClr val="002060"/>
                </a:solidFill>
                <a:latin typeface="Verdana" pitchFamily="34" charset="0"/>
              </a:rPr>
              <a:t>Konsultēšanas vadlīnijas pedagogiem;</a:t>
            </a:r>
          </a:p>
          <a:p>
            <a:pPr defTabSz="685800" eaLnBrk="1" hangingPunct="1">
              <a:lnSpc>
                <a:spcPct val="90000"/>
              </a:lnSpc>
              <a:spcBef>
                <a:spcPts val="750"/>
              </a:spcBef>
              <a:buFont typeface="Arial" charset="0"/>
              <a:buChar char="•"/>
            </a:pPr>
            <a:r>
              <a:rPr lang="lv-LV" altLang="lv-LV" sz="2000">
                <a:solidFill>
                  <a:srgbClr val="002060"/>
                </a:solidFill>
                <a:latin typeface="Verdana" pitchFamily="34" charset="0"/>
              </a:rPr>
              <a:t>Rekomendācijas sadarbībai audzināšanas jomā;</a:t>
            </a:r>
          </a:p>
          <a:p>
            <a:pPr defTabSz="685800" eaLnBrk="1" hangingPunct="1">
              <a:lnSpc>
                <a:spcPct val="90000"/>
              </a:lnSpc>
              <a:spcBef>
                <a:spcPts val="750"/>
              </a:spcBef>
              <a:buFont typeface="Arial" charset="0"/>
              <a:buChar char="•"/>
            </a:pPr>
            <a:r>
              <a:rPr lang="lv-LV" altLang="lv-LV" sz="2000">
                <a:solidFill>
                  <a:srgbClr val="002060"/>
                </a:solidFill>
                <a:latin typeface="Verdana" pitchFamily="34" charset="0"/>
              </a:rPr>
              <a:t>Tālākizglītības programmas un supervīzijas.</a:t>
            </a:r>
          </a:p>
        </p:txBody>
      </p:sp>
      <p:pic>
        <p:nvPicPr>
          <p:cNvPr id="18437" name="Picture 2" descr="C:\Users\Gunta.Krage\Downloads\Wholesaling Research.jpg"/>
          <p:cNvPicPr>
            <a:picLocks noChangeAspect="1" noChangeArrowheads="1"/>
          </p:cNvPicPr>
          <p:nvPr/>
        </p:nvPicPr>
        <p:blipFill>
          <a:blip r:embed="rId2" cstate="print"/>
          <a:srcRect/>
          <a:stretch>
            <a:fillRect/>
          </a:stretch>
        </p:blipFill>
        <p:spPr bwMode="auto">
          <a:xfrm>
            <a:off x="6229350" y="836613"/>
            <a:ext cx="2638425" cy="17049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a:xfrm>
            <a:off x="1841500" y="381000"/>
            <a:ext cx="6845300" cy="1036638"/>
          </a:xfrm>
        </p:spPr>
        <p:txBody>
          <a:bodyPr/>
          <a:lstStyle/>
          <a:p>
            <a:pPr algn="r"/>
            <a:r>
              <a:rPr lang="lv-LV" altLang="lv-LV" smtClean="0">
                <a:solidFill>
                  <a:srgbClr val="000066"/>
                </a:solidFill>
                <a:ea typeface="MS PGothic" pitchFamily="34" charset="-128"/>
              </a:rPr>
              <a:t>Iespējas iesaistīties projektā un saņemt finansējumu </a:t>
            </a:r>
          </a:p>
        </p:txBody>
      </p:sp>
      <p:sp>
        <p:nvSpPr>
          <p:cNvPr id="20483" name="Content Placeholder 2"/>
          <p:cNvSpPr>
            <a:spLocks noGrp="1"/>
          </p:cNvSpPr>
          <p:nvPr>
            <p:ph idx="1"/>
          </p:nvPr>
        </p:nvSpPr>
        <p:spPr>
          <a:xfrm>
            <a:off x="2590800" y="2103438"/>
            <a:ext cx="6324600" cy="1839912"/>
          </a:xfrm>
        </p:spPr>
        <p:txBody>
          <a:bodyPr/>
          <a:lstStyle/>
          <a:p>
            <a:pPr marL="457200" indent="-457200">
              <a:buFont typeface="Wingdings" pitchFamily="2" charset="2"/>
              <a:buChar char="§"/>
            </a:pPr>
            <a:r>
              <a:rPr lang="lv-LV" altLang="lv-LV" sz="2200" smtClean="0">
                <a:solidFill>
                  <a:srgbClr val="000066"/>
                </a:solidFill>
                <a:latin typeface="Times New Roman" pitchFamily="18" charset="0"/>
                <a:ea typeface="MS PGothic" pitchFamily="34" charset="-128"/>
                <a:cs typeface="Times New Roman" pitchFamily="18" charset="0"/>
              </a:rPr>
              <a:t>jāveic izvērtējums par esošo situāciju</a:t>
            </a:r>
          </a:p>
          <a:p>
            <a:pPr marL="457200" indent="-457200">
              <a:buFont typeface="Wingdings" pitchFamily="2" charset="2"/>
              <a:buChar char="§"/>
            </a:pPr>
            <a:r>
              <a:rPr lang="lv-LV" altLang="lv-LV" sz="2200" smtClean="0">
                <a:solidFill>
                  <a:srgbClr val="000066"/>
                </a:solidFill>
                <a:latin typeface="Times New Roman" pitchFamily="18" charset="0"/>
                <a:ea typeface="MS PGothic" pitchFamily="34" charset="-128"/>
                <a:cs typeface="Times New Roman" pitchFamily="18" charset="0"/>
              </a:rPr>
              <a:t>jāizstrādā preventīvo un intervences pasākumu vidēja termiņa plāns PMP samazināšanai </a:t>
            </a:r>
          </a:p>
        </p:txBody>
      </p:sp>
      <p:pic>
        <p:nvPicPr>
          <p:cNvPr id="20486" name="Attēls 1"/>
          <p:cNvPicPr>
            <a:picLocks noChangeAspect="1"/>
          </p:cNvPicPr>
          <p:nvPr/>
        </p:nvPicPr>
        <p:blipFill>
          <a:blip r:embed="rId2" cstate="print"/>
          <a:srcRect/>
          <a:stretch>
            <a:fillRect/>
          </a:stretch>
        </p:blipFill>
        <p:spPr bwMode="auto">
          <a:xfrm>
            <a:off x="1027113" y="2262188"/>
            <a:ext cx="1243012" cy="1339850"/>
          </a:xfrm>
          <a:prstGeom prst="rect">
            <a:avLst/>
          </a:prstGeom>
          <a:noFill/>
          <a:ln w="9525">
            <a:noFill/>
            <a:miter lim="800000"/>
            <a:headEnd/>
            <a:tailEnd/>
          </a:ln>
        </p:spPr>
      </p:pic>
      <p:sp>
        <p:nvSpPr>
          <p:cNvPr id="20487" name="Rectangle 1"/>
          <p:cNvSpPr>
            <a:spLocks noChangeArrowheads="1"/>
          </p:cNvSpPr>
          <p:nvPr/>
        </p:nvSpPr>
        <p:spPr bwMode="auto">
          <a:xfrm>
            <a:off x="1027113" y="3971925"/>
            <a:ext cx="7507287" cy="1785104"/>
          </a:xfrm>
          <a:prstGeom prst="rect">
            <a:avLst/>
          </a:prstGeom>
          <a:noFill/>
          <a:ln w="9525">
            <a:noFill/>
            <a:miter lim="800000"/>
            <a:headEnd/>
            <a:tailEnd/>
          </a:ln>
        </p:spPr>
        <p:txBody>
          <a:bodyPr>
            <a:spAutoFit/>
          </a:bodyPr>
          <a:lstStyle/>
          <a:p>
            <a:r>
              <a:rPr lang="lv-LV" altLang="lv-LV" sz="2200" b="1" dirty="0" smtClean="0">
                <a:solidFill>
                  <a:srgbClr val="000066"/>
                </a:solidFill>
                <a:cs typeface="Times New Roman" pitchFamily="18" charset="0"/>
              </a:rPr>
              <a:t>Projekta vadītāja Gunta Kraģe</a:t>
            </a:r>
            <a:endParaRPr lang="lv-LV" altLang="lv-LV" sz="2200" b="1" dirty="0">
              <a:solidFill>
                <a:srgbClr val="000066"/>
              </a:solidFill>
              <a:cs typeface="Times New Roman" pitchFamily="18" charset="0"/>
            </a:endParaRPr>
          </a:p>
          <a:p>
            <a:r>
              <a:rPr lang="lv-LV" altLang="lv-LV" sz="2200" dirty="0">
                <a:solidFill>
                  <a:srgbClr val="000066"/>
                </a:solidFill>
                <a:cs typeface="Times New Roman" pitchFamily="18" charset="0"/>
              </a:rPr>
              <a:t>				</a:t>
            </a:r>
          </a:p>
          <a:p>
            <a:endParaRPr lang="lv-LV" altLang="lv-LV" sz="2200" dirty="0">
              <a:solidFill>
                <a:srgbClr val="000066"/>
              </a:solidFill>
              <a:cs typeface="Times New Roman" pitchFamily="18" charset="0"/>
            </a:endParaRPr>
          </a:p>
          <a:p>
            <a:r>
              <a:rPr lang="lv-LV" altLang="lv-LV" sz="2200" dirty="0">
                <a:solidFill>
                  <a:srgbClr val="000066"/>
                </a:solidFill>
                <a:cs typeface="Times New Roman" pitchFamily="18" charset="0"/>
              </a:rPr>
              <a:t>Informācija: 	</a:t>
            </a:r>
            <a:r>
              <a:rPr lang="lv-LV" altLang="lv-LV" sz="2200" dirty="0">
                <a:solidFill>
                  <a:srgbClr val="000066"/>
                </a:solidFill>
                <a:cs typeface="Times New Roman" pitchFamily="18" charset="0"/>
                <a:hlinkClick r:id="rId3"/>
              </a:rPr>
              <a:t>pmp@ikvd.gov.lv</a:t>
            </a:r>
            <a:r>
              <a:rPr lang="lv-LV" altLang="lv-LV" sz="2200" dirty="0">
                <a:solidFill>
                  <a:srgbClr val="000066"/>
                </a:solidFill>
                <a:cs typeface="Times New Roman" pitchFamily="18" charset="0"/>
              </a:rPr>
              <a:t>; </a:t>
            </a:r>
            <a:r>
              <a:rPr lang="lv-LV" altLang="lv-LV" sz="2200" dirty="0" smtClean="0">
                <a:solidFill>
                  <a:srgbClr val="000066"/>
                </a:solidFill>
                <a:cs typeface="Times New Roman" pitchFamily="18" charset="0"/>
              </a:rPr>
              <a:t>   t</a:t>
            </a:r>
            <a:r>
              <a:rPr lang="lv-LV" altLang="lv-LV" sz="2200" dirty="0">
                <a:solidFill>
                  <a:srgbClr val="000066"/>
                </a:solidFill>
                <a:cs typeface="Times New Roman" pitchFamily="18" charset="0"/>
              </a:rPr>
              <a:t>. 29408743</a:t>
            </a:r>
          </a:p>
          <a:p>
            <a:r>
              <a:rPr lang="lv-LV" altLang="lv-LV" sz="2200" dirty="0">
                <a:solidFill>
                  <a:srgbClr val="000066"/>
                </a:solidFill>
                <a:cs typeface="Times New Roman" pitchFamily="18" charset="0"/>
              </a:rPr>
              <a:t>	</a:t>
            </a:r>
            <a:endParaRPr lang="en-US" altLang="lv-LV" sz="2200" dirty="0">
              <a:solidFill>
                <a:srgbClr val="000066"/>
              </a:solidFill>
              <a:cs typeface="Times New Roman" pitchFamily="18" charset="0"/>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04801"/>
            <a:ext cx="7886700" cy="1366838"/>
          </a:xfrm>
        </p:spPr>
        <p:txBody>
          <a:bodyPr>
            <a:normAutofit fontScale="90000"/>
          </a:bodyPr>
          <a:lstStyle/>
          <a:p>
            <a:r>
              <a:rPr lang="lv-LV" sz="2900" b="1" dirty="0" smtClean="0">
                <a:latin typeface="Verdana" panose="020B0604030504040204" pitchFamily="34" charset="0"/>
                <a:ea typeface="Verdana" panose="020B0604030504040204" pitchFamily="34" charset="0"/>
                <a:cs typeface="Verdana" panose="020B0604030504040204" pitchFamily="34" charset="0"/>
              </a:rPr>
              <a:t>OECD </a:t>
            </a:r>
            <a:r>
              <a:rPr lang="lv-LV" sz="2900" b="1" dirty="0">
                <a:latin typeface="Verdana" panose="020B0604030504040204" pitchFamily="34" charset="0"/>
                <a:ea typeface="Verdana" panose="020B0604030504040204" pitchFamily="34" charset="0"/>
                <a:cs typeface="Verdana" panose="020B0604030504040204" pitchFamily="34" charset="0"/>
              </a:rPr>
              <a:t>PISA 2015 jaunākie rezultāti</a:t>
            </a:r>
            <a:r>
              <a:rPr lang="lv-LV" sz="3200" b="1" dirty="0"/>
              <a:t/>
            </a:r>
            <a:br>
              <a:rPr lang="lv-LV" sz="3200" b="1" dirty="0"/>
            </a:br>
            <a:r>
              <a:rPr lang="lv-LV" sz="3200" b="1" dirty="0"/>
              <a:t/>
            </a:r>
            <a:br>
              <a:rPr lang="lv-LV" sz="3200" b="1" dirty="0"/>
            </a:br>
            <a:r>
              <a:rPr lang="lv-LV" sz="3200" b="1" dirty="0" err="1" smtClean="0"/>
              <a:t>Pārinodarījumu</a:t>
            </a:r>
            <a:r>
              <a:rPr lang="lv-LV" sz="3200" b="1" dirty="0" smtClean="0"/>
              <a:t> indekss </a:t>
            </a:r>
            <a:endParaRPr lang="lv-LV" sz="3200" b="1" dirty="0"/>
          </a:p>
        </p:txBody>
      </p:sp>
      <p:sp>
        <p:nvSpPr>
          <p:cNvPr id="3" name="Content Placeholder 2"/>
          <p:cNvSpPr>
            <a:spLocks noGrp="1"/>
          </p:cNvSpPr>
          <p:nvPr>
            <p:ph idx="1"/>
          </p:nvPr>
        </p:nvSpPr>
        <p:spPr>
          <a:xfrm>
            <a:off x="628650" y="1825624"/>
            <a:ext cx="7886700" cy="4784726"/>
          </a:xfrm>
        </p:spPr>
        <p:txBody>
          <a:bodyPr>
            <a:normAutofit/>
          </a:bodyPr>
          <a:lstStyle/>
          <a:p>
            <a:pPr marL="0" indent="0">
              <a:buNone/>
            </a:pPr>
            <a:r>
              <a:rPr lang="lv-LV" sz="2000" b="1" dirty="0" smtClean="0"/>
              <a:t>Aptaujas jautājums: Cik bieži pēdējo 12 mēnešu laikā ar tevi skolā ir noticis tālāk minētais?</a:t>
            </a:r>
          </a:p>
          <a:p>
            <a:pPr marL="0" indent="0">
              <a:buNone/>
            </a:pPr>
            <a:r>
              <a:rPr lang="lv-LV" sz="2000" b="1" i="1" dirty="0" smtClean="0"/>
              <a:t>«Nekad vai gandrīz nekad» «Dažas reizes gadā» «Dažas reizes mēnesī» «Vienreiz nedēļā vai biežāk»</a:t>
            </a:r>
          </a:p>
          <a:p>
            <a:pPr marL="0" indent="0">
              <a:buNone/>
            </a:pPr>
            <a:endParaRPr lang="lv-LV" sz="2000" b="1" dirty="0"/>
          </a:p>
          <a:p>
            <a:pPr marL="0" indent="0">
              <a:buNone/>
            </a:pPr>
            <a:r>
              <a:rPr lang="lv-LV" sz="2000" b="1" dirty="0" smtClean="0"/>
              <a:t>Citi skolēni apzināti nav iesaistījuši savās aktivitātēs.</a:t>
            </a:r>
          </a:p>
          <a:p>
            <a:pPr marL="0" indent="0">
              <a:buNone/>
            </a:pPr>
            <a:r>
              <a:rPr lang="lv-LV" sz="2000" b="1" dirty="0" smtClean="0"/>
              <a:t>Citi skolēni ir mani izsmējuši.</a:t>
            </a:r>
          </a:p>
          <a:p>
            <a:pPr marL="0" indent="0">
              <a:buNone/>
            </a:pPr>
            <a:r>
              <a:rPr lang="lv-LV" sz="2000" b="1" dirty="0" smtClean="0"/>
              <a:t>Citi skolēni ir man draudējuši.</a:t>
            </a:r>
          </a:p>
          <a:p>
            <a:pPr marL="0" indent="0">
              <a:buNone/>
            </a:pPr>
            <a:r>
              <a:rPr lang="lv-LV" sz="2000" b="1" dirty="0" smtClean="0"/>
              <a:t>Citi skolēni ir atņēmuši vai salauzuši man piederošās lietas.</a:t>
            </a:r>
          </a:p>
          <a:p>
            <a:pPr marL="0" indent="0">
              <a:buNone/>
            </a:pPr>
            <a:r>
              <a:rPr lang="lv-LV" sz="2000" b="1" dirty="0" smtClean="0"/>
              <a:t>Citi skolēni man ir apzināti iesituši vai grūstījuši.</a:t>
            </a:r>
          </a:p>
          <a:p>
            <a:pPr marL="0" indent="0">
              <a:buNone/>
            </a:pPr>
            <a:r>
              <a:rPr lang="lv-LV" sz="2000" b="1" dirty="0" smtClean="0"/>
              <a:t>Citi skolēni par mani ir izplatījuši sliktas baumas.</a:t>
            </a:r>
          </a:p>
          <a:p>
            <a:pPr marL="0" indent="0">
              <a:buNone/>
            </a:pPr>
            <a:endParaRPr lang="lv-LV" sz="2000" b="1" dirty="0" smtClean="0"/>
          </a:p>
          <a:p>
            <a:pPr marL="0" indent="0">
              <a:buNone/>
            </a:pPr>
            <a:r>
              <a:rPr lang="lv-LV" sz="1300" b="1" i="1" dirty="0"/>
              <a:t>OECD PISA vadītājs Latvijā, </a:t>
            </a:r>
            <a:r>
              <a:rPr lang="lv-LV" sz="1300" b="1" i="1" dirty="0" smtClean="0"/>
              <a:t>prof</a:t>
            </a:r>
            <a:r>
              <a:rPr lang="lv-LV" sz="1300" b="1" i="1" dirty="0"/>
              <a:t>. Andris </a:t>
            </a:r>
            <a:r>
              <a:rPr lang="lv-LV" sz="1300" b="1" i="1" dirty="0" err="1" smtClean="0"/>
              <a:t>Kangro</a:t>
            </a:r>
            <a:r>
              <a:rPr lang="lv-LV" sz="1300" b="1" i="1" dirty="0" smtClean="0"/>
              <a:t> «Skolēnu </a:t>
            </a:r>
            <a:r>
              <a:rPr lang="lv-LV" sz="1300" b="1" i="1" dirty="0"/>
              <a:t>labklājība Latvijā starptautiskā salīdzinājumā - OECD PISA 2015 jaunākie </a:t>
            </a:r>
            <a:r>
              <a:rPr lang="lv-LV" sz="1300" b="1" i="1" dirty="0" smtClean="0"/>
              <a:t>rezultāti»</a:t>
            </a:r>
            <a:endParaRPr lang="lv-LV" sz="1300" b="1" i="1" dirty="0"/>
          </a:p>
        </p:txBody>
      </p:sp>
    </p:spTree>
    <p:extLst>
      <p:ext uri="{BB962C8B-B14F-4D97-AF65-F5344CB8AC3E}">
        <p14:creationId xmlns:p14="http://schemas.microsoft.com/office/powerpoint/2010/main" val="363112429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763000" cy="1219200"/>
          </a:xfrm>
        </p:spPr>
        <p:txBody>
          <a:bodyPr>
            <a:noAutofit/>
          </a:bodyPr>
          <a:lstStyle/>
          <a:p>
            <a:pPr lvl="0">
              <a:spcBef>
                <a:spcPts val="750"/>
              </a:spcBef>
            </a:pPr>
            <a:r>
              <a:rPr lang="lv-LV" sz="2000" b="1" dirty="0" smtClean="0">
                <a:latin typeface="Verdana" panose="020B0604030504040204" pitchFamily="34" charset="0"/>
                <a:ea typeface="Verdana" panose="020B0604030504040204" pitchFamily="34" charset="0"/>
                <a:cs typeface="Verdana" panose="020B0604030504040204" pitchFamily="34" charset="0"/>
              </a:rPr>
              <a:t/>
            </a:r>
            <a:br>
              <a:rPr lang="lv-LV" sz="2000" b="1" dirty="0" smtClean="0">
                <a:latin typeface="Verdana" panose="020B0604030504040204" pitchFamily="34" charset="0"/>
                <a:ea typeface="Verdana" panose="020B0604030504040204" pitchFamily="34" charset="0"/>
                <a:cs typeface="Verdana" panose="020B0604030504040204" pitchFamily="34" charset="0"/>
              </a:rPr>
            </a:br>
            <a:r>
              <a:rPr lang="lv-LV" sz="2000" b="1" dirty="0" err="1" smtClean="0">
                <a:latin typeface="Verdana" panose="020B0604030504040204" pitchFamily="34" charset="0"/>
                <a:ea typeface="Verdana" panose="020B0604030504040204" pitchFamily="34" charset="0"/>
                <a:cs typeface="Verdana" panose="020B0604030504040204" pitchFamily="34" charset="0"/>
              </a:rPr>
              <a:t>Pārinodarījumi</a:t>
            </a:r>
            <a:r>
              <a:rPr lang="lv-LV" sz="2000" b="1" dirty="0" smtClean="0">
                <a:latin typeface="Verdana" panose="020B0604030504040204" pitchFamily="34" charset="0"/>
                <a:ea typeface="Verdana" panose="020B0604030504040204" pitchFamily="34" charset="0"/>
                <a:cs typeface="Verdana" panose="020B0604030504040204" pitchFamily="34" charset="0"/>
              </a:rPr>
              <a:t> no citiem skolēniem (</a:t>
            </a:r>
            <a:r>
              <a:rPr lang="lv-LV" sz="2000" b="1" dirty="0" err="1" smtClean="0">
                <a:latin typeface="Verdana" panose="020B0604030504040204" pitchFamily="34" charset="0"/>
                <a:ea typeface="Verdana" panose="020B0604030504040204" pitchFamily="34" charset="0"/>
                <a:cs typeface="Verdana" panose="020B0604030504040204" pitchFamily="34" charset="0"/>
              </a:rPr>
              <a:t>pārinodarījumu</a:t>
            </a:r>
            <a:r>
              <a:rPr lang="lv-LV" sz="2000" b="1" dirty="0" smtClean="0">
                <a:latin typeface="Verdana" panose="020B0604030504040204" pitchFamily="34" charset="0"/>
                <a:ea typeface="Verdana" panose="020B0604030504040204" pitchFamily="34" charset="0"/>
                <a:cs typeface="Verdana" panose="020B0604030504040204" pitchFamily="34" charset="0"/>
              </a:rPr>
              <a:t> indekss)</a:t>
            </a:r>
            <a:r>
              <a:rPr lang="lv-LV" sz="2000" b="1" i="1" dirty="0">
                <a:solidFill>
                  <a:prstClr val="black"/>
                </a:solidFill>
                <a:latin typeface="Verdana" panose="020B0604030504040204" pitchFamily="34" charset="0"/>
                <a:ea typeface="Verdana" panose="020B0604030504040204" pitchFamily="34" charset="0"/>
                <a:cs typeface="Verdana" panose="020B0604030504040204" pitchFamily="34" charset="0"/>
              </a:rPr>
              <a:t> </a:t>
            </a:r>
            <a:r>
              <a:rPr lang="lv-LV" sz="2000" b="1" i="1" dirty="0" smtClean="0">
                <a:solidFill>
                  <a:prstClr val="black"/>
                </a:solidFill>
                <a:latin typeface="Verdana" panose="020B0604030504040204" pitchFamily="34" charset="0"/>
                <a:ea typeface="Verdana" panose="020B0604030504040204" pitchFamily="34" charset="0"/>
                <a:cs typeface="Verdana" panose="020B0604030504040204" pitchFamily="34" charset="0"/>
              </a:rPr>
              <a:t/>
            </a:r>
            <a:br>
              <a:rPr lang="lv-LV" sz="2000" b="1" i="1" dirty="0" smtClean="0">
                <a:solidFill>
                  <a:prstClr val="black"/>
                </a:solidFill>
                <a:latin typeface="Verdana" panose="020B0604030504040204" pitchFamily="34" charset="0"/>
                <a:ea typeface="Verdana" panose="020B0604030504040204" pitchFamily="34" charset="0"/>
                <a:cs typeface="Verdana" panose="020B0604030504040204" pitchFamily="34" charset="0"/>
              </a:rPr>
            </a:br>
            <a:r>
              <a:rPr lang="lv-LV" sz="1400" b="1" i="1" dirty="0" err="1" smtClean="0">
                <a:solidFill>
                  <a:prstClr val="black"/>
                </a:solidFill>
                <a:latin typeface="Calibri"/>
                <a:ea typeface="+mn-ea"/>
                <a:cs typeface="+mn-cs"/>
              </a:rPr>
              <a:t>A.Kangro</a:t>
            </a:r>
            <a:r>
              <a:rPr lang="lv-LV" sz="1400" b="1" i="1" dirty="0" smtClean="0">
                <a:solidFill>
                  <a:prstClr val="black"/>
                </a:solidFill>
                <a:latin typeface="Calibri"/>
                <a:ea typeface="+mn-ea"/>
                <a:cs typeface="+mn-cs"/>
              </a:rPr>
              <a:t> </a:t>
            </a:r>
            <a:r>
              <a:rPr lang="lv-LV" sz="1400" b="1" i="1" dirty="0">
                <a:solidFill>
                  <a:prstClr val="black"/>
                </a:solidFill>
                <a:latin typeface="Calibri"/>
                <a:ea typeface="+mn-ea"/>
                <a:cs typeface="+mn-cs"/>
              </a:rPr>
              <a:t>«Skolēnu labklājība Latvijā starptautiskā salīdzinājumā - OECD PISA 2015 jaunākie rezultāti»</a:t>
            </a:r>
            <a:r>
              <a:rPr lang="lv-LV" sz="1600" b="1" i="1" dirty="0">
                <a:solidFill>
                  <a:prstClr val="black"/>
                </a:solidFill>
                <a:latin typeface="Calibri"/>
                <a:ea typeface="+mn-ea"/>
                <a:cs typeface="+mn-cs"/>
              </a:rPr>
              <a:t/>
            </a:r>
            <a:br>
              <a:rPr lang="lv-LV" sz="1600" b="1" i="1" dirty="0">
                <a:solidFill>
                  <a:prstClr val="black"/>
                </a:solidFill>
                <a:latin typeface="Calibri"/>
                <a:ea typeface="+mn-ea"/>
                <a:cs typeface="+mn-cs"/>
              </a:rPr>
            </a:br>
            <a:endParaRPr lang="lv-LV" sz="3200" b="1" dirty="0"/>
          </a:p>
        </p:txBody>
      </p:sp>
      <p:graphicFrame>
        <p:nvGraphicFramePr>
          <p:cNvPr id="5" name="Chart 4"/>
          <p:cNvGraphicFramePr>
            <a:graphicFrameLocks/>
          </p:cNvGraphicFramePr>
          <p:nvPr>
            <p:extLst>
              <p:ext uri="{D42A27DB-BD31-4B8C-83A1-F6EECF244321}">
                <p14:modId xmlns:p14="http://schemas.microsoft.com/office/powerpoint/2010/main" val="4211232719"/>
              </p:ext>
            </p:extLst>
          </p:nvPr>
        </p:nvGraphicFramePr>
        <p:xfrm>
          <a:off x="0" y="1371601"/>
          <a:ext cx="8808244" cy="51816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49894413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76200"/>
            <a:ext cx="8836818" cy="533400"/>
          </a:xfrm>
        </p:spPr>
        <p:txBody>
          <a:bodyPr>
            <a:noAutofit/>
          </a:bodyPr>
          <a:lstStyle/>
          <a:p>
            <a:r>
              <a:rPr lang="lv-LV" sz="2800" b="1" dirty="0" smtClean="0"/>
              <a:t>Bieži pārinodarījumi </a:t>
            </a:r>
            <a:r>
              <a:rPr lang="lv-LV" sz="2000" b="1" i="1" dirty="0" smtClean="0"/>
              <a:t>- </a:t>
            </a:r>
            <a:r>
              <a:rPr lang="lv-LV" sz="2000" b="1" dirty="0" smtClean="0"/>
              <a:t>vismaz</a:t>
            </a:r>
            <a:r>
              <a:rPr lang="lv-LV" sz="2000" b="1" i="1" dirty="0" smtClean="0"/>
              <a:t> «dažas reizes mēnesī» </a:t>
            </a:r>
            <a:r>
              <a:rPr lang="lv-LV" sz="2000" b="1" dirty="0" smtClean="0"/>
              <a:t>(OECD valstis, OECD vid., Lietuva, Krievija)</a:t>
            </a:r>
            <a:endParaRPr lang="lv-LV" sz="2000" b="1" dirty="0"/>
          </a:p>
        </p:txBody>
      </p:sp>
      <p:graphicFrame>
        <p:nvGraphicFramePr>
          <p:cNvPr id="5" name="Table 4"/>
          <p:cNvGraphicFramePr>
            <a:graphicFrameLocks noGrp="1"/>
          </p:cNvGraphicFramePr>
          <p:nvPr>
            <p:extLst>
              <p:ext uri="{D42A27DB-BD31-4B8C-83A1-F6EECF244321}">
                <p14:modId xmlns:p14="http://schemas.microsoft.com/office/powerpoint/2010/main" val="726810392"/>
              </p:ext>
            </p:extLst>
          </p:nvPr>
        </p:nvGraphicFramePr>
        <p:xfrm>
          <a:off x="167026" y="756149"/>
          <a:ext cx="8898392" cy="5720851"/>
        </p:xfrm>
        <a:graphic>
          <a:graphicData uri="http://schemas.openxmlformats.org/drawingml/2006/table">
            <a:tbl>
              <a:tblPr>
                <a:tableStyleId>{5C22544A-7EE6-4342-B048-85BDC9FD1C3A}</a:tableStyleId>
              </a:tblPr>
              <a:tblGrid>
                <a:gridCol w="813758">
                  <a:extLst>
                    <a:ext uri="{9D8B030D-6E8A-4147-A177-3AD203B41FA5}">
                      <a16:colId xmlns:a16="http://schemas.microsoft.com/office/drawing/2014/main" xmlns="" val="20000"/>
                    </a:ext>
                  </a:extLst>
                </a:gridCol>
                <a:gridCol w="951602">
                  <a:extLst>
                    <a:ext uri="{9D8B030D-6E8A-4147-A177-3AD203B41FA5}">
                      <a16:colId xmlns:a16="http://schemas.microsoft.com/office/drawing/2014/main" xmlns="" val="20001"/>
                    </a:ext>
                  </a:extLst>
                </a:gridCol>
                <a:gridCol w="1262402">
                  <a:extLst>
                    <a:ext uri="{9D8B030D-6E8A-4147-A177-3AD203B41FA5}">
                      <a16:colId xmlns:a16="http://schemas.microsoft.com/office/drawing/2014/main" xmlns="" val="20002"/>
                    </a:ext>
                  </a:extLst>
                </a:gridCol>
                <a:gridCol w="1016455">
                  <a:extLst>
                    <a:ext uri="{9D8B030D-6E8A-4147-A177-3AD203B41FA5}">
                      <a16:colId xmlns:a16="http://schemas.microsoft.com/office/drawing/2014/main" xmlns="" val="20003"/>
                    </a:ext>
                  </a:extLst>
                </a:gridCol>
                <a:gridCol w="1064419">
                  <a:extLst>
                    <a:ext uri="{9D8B030D-6E8A-4147-A177-3AD203B41FA5}">
                      <a16:colId xmlns:a16="http://schemas.microsoft.com/office/drawing/2014/main" xmlns="" val="20004"/>
                    </a:ext>
                  </a:extLst>
                </a:gridCol>
                <a:gridCol w="1441504">
                  <a:extLst>
                    <a:ext uri="{9D8B030D-6E8A-4147-A177-3AD203B41FA5}">
                      <a16:colId xmlns:a16="http://schemas.microsoft.com/office/drawing/2014/main" xmlns="" val="20005"/>
                    </a:ext>
                  </a:extLst>
                </a:gridCol>
                <a:gridCol w="1174126">
                  <a:extLst>
                    <a:ext uri="{9D8B030D-6E8A-4147-A177-3AD203B41FA5}">
                      <a16:colId xmlns:a16="http://schemas.microsoft.com/office/drawing/2014/main" xmlns="" val="20006"/>
                    </a:ext>
                  </a:extLst>
                </a:gridCol>
                <a:gridCol w="1174126">
                  <a:extLst>
                    <a:ext uri="{9D8B030D-6E8A-4147-A177-3AD203B41FA5}">
                      <a16:colId xmlns:a16="http://schemas.microsoft.com/office/drawing/2014/main" xmlns="" val="20007"/>
                    </a:ext>
                  </a:extLst>
                </a:gridCol>
              </a:tblGrid>
              <a:tr h="239069">
                <a:tc rowSpan="2">
                  <a:txBody>
                    <a:bodyPr/>
                    <a:lstStyle/>
                    <a:p>
                      <a:pPr algn="ctr" fontAlgn="b"/>
                      <a:r>
                        <a:rPr lang="lv-LV" sz="1400" b="1" u="none" strike="noStrike" dirty="0">
                          <a:effectLst/>
                        </a:rPr>
                        <a:t> </a:t>
                      </a:r>
                      <a:endParaRPr lang="lv-LV" sz="1400" b="1" i="0" u="none" strike="noStrike" dirty="0">
                        <a:solidFill>
                          <a:srgbClr val="000000"/>
                        </a:solidFill>
                        <a:effectLst/>
                        <a:latin typeface="Arial" panose="020B0604020202020204" pitchFamily="34" charset="0"/>
                      </a:endParaRPr>
                    </a:p>
                  </a:txBody>
                  <a:tcPr marL="4039" marR="4039" marT="53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7">
                  <a:txBody>
                    <a:bodyPr/>
                    <a:lstStyle/>
                    <a:p>
                      <a:pPr algn="ctr" fontAlgn="ctr"/>
                      <a:r>
                        <a:rPr lang="lv-LV" sz="1400" b="1" u="none" strike="noStrike">
                          <a:effectLst/>
                        </a:rPr>
                        <a:t>Skolēnu, kuri atbildējuši vismaz "dažas reizes mēnesī", skaits procentos </a:t>
                      </a:r>
                      <a:endParaRPr lang="lv-LV" sz="1400" b="1" i="0" u="none" strike="noStrike">
                        <a:solidFill>
                          <a:srgbClr val="000000"/>
                        </a:solidFill>
                        <a:effectLst/>
                        <a:latin typeface="Arial" panose="020B0604020202020204" pitchFamily="34" charset="0"/>
                      </a:endParaRPr>
                    </a:p>
                  </a:txBody>
                  <a:tcPr marL="4039" marR="4039" marT="53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lv-LV"/>
                    </a:p>
                  </a:txBody>
                  <a:tcPr/>
                </a:tc>
                <a:tc hMerge="1">
                  <a:txBody>
                    <a:bodyPr/>
                    <a:lstStyle/>
                    <a:p>
                      <a:endParaRPr lang="lv-LV"/>
                    </a:p>
                  </a:txBody>
                  <a:tcPr/>
                </a:tc>
                <a:tc hMerge="1">
                  <a:txBody>
                    <a:bodyPr/>
                    <a:lstStyle/>
                    <a:p>
                      <a:endParaRPr lang="lv-LV"/>
                    </a:p>
                  </a:txBody>
                  <a:tcPr/>
                </a:tc>
                <a:tc hMerge="1">
                  <a:txBody>
                    <a:bodyPr/>
                    <a:lstStyle/>
                    <a:p>
                      <a:endParaRPr lang="lv-LV"/>
                    </a:p>
                  </a:txBody>
                  <a:tcPr/>
                </a:tc>
                <a:tc hMerge="1">
                  <a:txBody>
                    <a:bodyPr/>
                    <a:lstStyle/>
                    <a:p>
                      <a:endParaRPr lang="lv-LV"/>
                    </a:p>
                  </a:txBody>
                  <a:tcPr/>
                </a:tc>
                <a:tc hMerge="1">
                  <a:txBody>
                    <a:bodyPr/>
                    <a:lstStyle/>
                    <a:p>
                      <a:endParaRPr lang="lv-LV"/>
                    </a:p>
                  </a:txBody>
                  <a:tcPr/>
                </a:tc>
                <a:extLst>
                  <a:ext uri="{0D108BD9-81ED-4DB2-BD59-A6C34878D82A}">
                    <a16:rowId xmlns:a16="http://schemas.microsoft.com/office/drawing/2014/main" xmlns="" val="10000"/>
                  </a:ext>
                </a:extLst>
              </a:tr>
              <a:tr h="829141">
                <a:tc vMerge="1">
                  <a:txBody>
                    <a:bodyPr/>
                    <a:lstStyle/>
                    <a:p>
                      <a:endParaRPr lang="lv-LV"/>
                    </a:p>
                  </a:txBody>
                  <a:tcPr/>
                </a:tc>
                <a:tc>
                  <a:txBody>
                    <a:bodyPr/>
                    <a:lstStyle/>
                    <a:p>
                      <a:pPr algn="ctr" fontAlgn="ctr"/>
                      <a:r>
                        <a:rPr lang="lv-LV" sz="1400" b="1" u="none" strike="noStrike" dirty="0">
                          <a:effectLst/>
                        </a:rPr>
                        <a:t>Jebkurš pārinodarījuma veids</a:t>
                      </a:r>
                      <a:endParaRPr lang="lv-LV" sz="1400" b="1" i="0" u="none" strike="noStrike" dirty="0">
                        <a:solidFill>
                          <a:srgbClr val="000000"/>
                        </a:solidFill>
                        <a:effectLst/>
                        <a:latin typeface="Arial" panose="020B0604020202020204" pitchFamily="34" charset="0"/>
                      </a:endParaRPr>
                    </a:p>
                  </a:txBody>
                  <a:tcPr marL="4039" marR="4039" marT="53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lv-LV" sz="1400" b="1" u="none" strike="noStrike" dirty="0">
                          <a:effectLst/>
                        </a:rPr>
                        <a:t>Citi skolēni apzināti nav iesaistījuši savās aktivitātēs</a:t>
                      </a:r>
                      <a:endParaRPr lang="lv-LV" sz="1400" b="1" i="0" u="none" strike="noStrike" dirty="0">
                        <a:solidFill>
                          <a:srgbClr val="000000"/>
                        </a:solidFill>
                        <a:effectLst/>
                        <a:latin typeface="Arial" panose="020B0604020202020204" pitchFamily="34" charset="0"/>
                      </a:endParaRPr>
                    </a:p>
                  </a:txBody>
                  <a:tcPr marL="4039" marR="4039" marT="53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lv-LV" sz="1400" b="1" u="none" strike="noStrike" dirty="0">
                          <a:effectLst/>
                        </a:rPr>
                        <a:t>Citi skolēni ir mani izsmējuši</a:t>
                      </a:r>
                      <a:endParaRPr lang="lv-LV" sz="1400" b="1" i="0" u="none" strike="noStrike" dirty="0">
                        <a:solidFill>
                          <a:srgbClr val="000000"/>
                        </a:solidFill>
                        <a:effectLst/>
                        <a:latin typeface="Arial" panose="020B0604020202020204" pitchFamily="34" charset="0"/>
                      </a:endParaRPr>
                    </a:p>
                  </a:txBody>
                  <a:tcPr marL="4039" marR="4039" marT="53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lv-LV" sz="1400" b="1" u="none" strike="noStrike" dirty="0">
                          <a:effectLst/>
                        </a:rPr>
                        <a:t>Citi skolēni ir man draudējuši</a:t>
                      </a:r>
                      <a:endParaRPr lang="lv-LV" sz="1400" b="1" i="0" u="none" strike="noStrike" dirty="0">
                        <a:solidFill>
                          <a:srgbClr val="000000"/>
                        </a:solidFill>
                        <a:effectLst/>
                        <a:latin typeface="Arial" panose="020B0604020202020204" pitchFamily="34" charset="0"/>
                      </a:endParaRPr>
                    </a:p>
                  </a:txBody>
                  <a:tcPr marL="4039" marR="4039" marT="53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lv-LV" sz="1400" b="1" u="none" strike="noStrike" dirty="0">
                          <a:effectLst/>
                        </a:rPr>
                        <a:t>Citi skolēni ir atņēmuši vai salauzuši man piederošās lietas</a:t>
                      </a:r>
                      <a:endParaRPr lang="lv-LV" sz="1400" b="1" i="0" u="none" strike="noStrike" dirty="0">
                        <a:solidFill>
                          <a:srgbClr val="000000"/>
                        </a:solidFill>
                        <a:effectLst/>
                        <a:latin typeface="Arial" panose="020B0604020202020204" pitchFamily="34" charset="0"/>
                      </a:endParaRPr>
                    </a:p>
                  </a:txBody>
                  <a:tcPr marL="4039" marR="4039" marT="53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lv-LV" sz="1400" b="1" u="none" strike="noStrike" dirty="0">
                          <a:effectLst/>
                        </a:rPr>
                        <a:t>Citi skolēni man ir apzināti iesituši vai grūstījuši</a:t>
                      </a:r>
                      <a:endParaRPr lang="lv-LV" sz="1400" b="1" i="0" u="none" strike="noStrike" dirty="0">
                        <a:solidFill>
                          <a:srgbClr val="000000"/>
                        </a:solidFill>
                        <a:effectLst/>
                        <a:latin typeface="Arial" panose="020B0604020202020204" pitchFamily="34" charset="0"/>
                      </a:endParaRPr>
                    </a:p>
                  </a:txBody>
                  <a:tcPr marL="4039" marR="4039" marT="53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lv-LV" sz="1400" b="1" u="none" strike="noStrike" dirty="0">
                          <a:effectLst/>
                        </a:rPr>
                        <a:t>Citi skolēni par mani ir izplatījuši sliktas baumas</a:t>
                      </a:r>
                      <a:endParaRPr lang="lv-LV" sz="1400" b="1" i="0" u="none" strike="noStrike" dirty="0">
                        <a:solidFill>
                          <a:srgbClr val="000000"/>
                        </a:solidFill>
                        <a:effectLst/>
                        <a:latin typeface="Arial" panose="020B0604020202020204" pitchFamily="34" charset="0"/>
                      </a:endParaRPr>
                    </a:p>
                  </a:txBody>
                  <a:tcPr marL="4039" marR="4039" marT="53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10001"/>
                  </a:ext>
                </a:extLst>
              </a:tr>
              <a:tr h="239069">
                <a:tc>
                  <a:txBody>
                    <a:bodyPr/>
                    <a:lstStyle/>
                    <a:p>
                      <a:pPr algn="l" fontAlgn="b"/>
                      <a:r>
                        <a:rPr lang="lv-LV" sz="1400" b="1" u="none" strike="noStrike" dirty="0">
                          <a:effectLst/>
                        </a:rPr>
                        <a:t>Austrālija</a:t>
                      </a:r>
                      <a:endParaRPr lang="lv-LV" sz="1400" b="1" i="0" u="none" strike="noStrike" dirty="0">
                        <a:solidFill>
                          <a:srgbClr val="000000"/>
                        </a:solidFill>
                        <a:effectLst/>
                        <a:latin typeface="Arial" panose="020B0604020202020204" pitchFamily="34" charset="0"/>
                      </a:endParaRPr>
                    </a:p>
                  </a:txBody>
                  <a:tcPr marL="4039" marR="4039" marT="53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lv-LV" sz="1400" b="1" u="none" strike="noStrike" dirty="0">
                          <a:effectLst/>
                        </a:rPr>
                        <a:t>24,2</a:t>
                      </a:r>
                      <a:endParaRPr lang="lv-LV" sz="1400" b="1" i="0" u="none" strike="noStrike" dirty="0">
                        <a:solidFill>
                          <a:srgbClr val="000000"/>
                        </a:solidFill>
                        <a:effectLst/>
                        <a:latin typeface="Arial" panose="020B0604020202020204" pitchFamily="34" charset="0"/>
                      </a:endParaRPr>
                    </a:p>
                  </a:txBody>
                  <a:tcPr marL="4039" marR="4039" marT="53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lv-LV" sz="1400" b="1" u="none" strike="noStrike">
                          <a:effectLst/>
                        </a:rPr>
                        <a:t>12,8</a:t>
                      </a:r>
                      <a:endParaRPr lang="lv-LV" sz="1400" b="1" i="0" u="none" strike="noStrike">
                        <a:solidFill>
                          <a:srgbClr val="000000"/>
                        </a:solidFill>
                        <a:effectLst/>
                        <a:latin typeface="Arial" panose="020B0604020202020204" pitchFamily="34" charset="0"/>
                      </a:endParaRPr>
                    </a:p>
                  </a:txBody>
                  <a:tcPr marL="4039" marR="4039" marT="53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lv-LV" sz="1400" b="1" u="none" strike="noStrike">
                          <a:effectLst/>
                        </a:rPr>
                        <a:t>15,1</a:t>
                      </a:r>
                      <a:endParaRPr lang="lv-LV" sz="1400" b="1" i="0" u="none" strike="noStrike">
                        <a:solidFill>
                          <a:srgbClr val="000000"/>
                        </a:solidFill>
                        <a:effectLst/>
                        <a:latin typeface="Arial" panose="020B0604020202020204" pitchFamily="34" charset="0"/>
                      </a:endParaRPr>
                    </a:p>
                  </a:txBody>
                  <a:tcPr marL="4039" marR="4039" marT="53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lv-LV" sz="1400" b="1" u="none" strike="noStrike">
                          <a:effectLst/>
                        </a:rPr>
                        <a:t>7,2</a:t>
                      </a:r>
                      <a:endParaRPr lang="lv-LV" sz="1400" b="1" i="0" u="none" strike="noStrike">
                        <a:solidFill>
                          <a:srgbClr val="000000"/>
                        </a:solidFill>
                        <a:effectLst/>
                        <a:latin typeface="Arial" panose="020B0604020202020204" pitchFamily="34" charset="0"/>
                      </a:endParaRPr>
                    </a:p>
                  </a:txBody>
                  <a:tcPr marL="4039" marR="4039" marT="53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lv-LV" sz="1400" b="1" u="none" strike="noStrike">
                          <a:effectLst/>
                        </a:rPr>
                        <a:t>5,7</a:t>
                      </a:r>
                      <a:endParaRPr lang="lv-LV" sz="1400" b="1" i="0" u="none" strike="noStrike">
                        <a:solidFill>
                          <a:srgbClr val="000000"/>
                        </a:solidFill>
                        <a:effectLst/>
                        <a:latin typeface="Arial" panose="020B0604020202020204" pitchFamily="34" charset="0"/>
                      </a:endParaRPr>
                    </a:p>
                  </a:txBody>
                  <a:tcPr marL="4039" marR="4039" marT="53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lv-LV" sz="1400" b="1" u="none" strike="noStrike">
                          <a:effectLst/>
                        </a:rPr>
                        <a:t>5,7</a:t>
                      </a:r>
                      <a:endParaRPr lang="lv-LV" sz="1400" b="1" i="0" u="none" strike="noStrike">
                        <a:solidFill>
                          <a:srgbClr val="000000"/>
                        </a:solidFill>
                        <a:effectLst/>
                        <a:latin typeface="Arial" panose="020B0604020202020204" pitchFamily="34" charset="0"/>
                      </a:endParaRPr>
                    </a:p>
                  </a:txBody>
                  <a:tcPr marL="4039" marR="4039" marT="53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lv-LV" sz="1400" b="1" u="none" strike="noStrike">
                          <a:effectLst/>
                        </a:rPr>
                        <a:t>11,2</a:t>
                      </a:r>
                      <a:endParaRPr lang="lv-LV" sz="1400" b="1" i="0" u="none" strike="noStrike">
                        <a:solidFill>
                          <a:srgbClr val="000000"/>
                        </a:solidFill>
                        <a:effectLst/>
                        <a:latin typeface="Arial" panose="020B0604020202020204" pitchFamily="34" charset="0"/>
                      </a:endParaRPr>
                    </a:p>
                  </a:txBody>
                  <a:tcPr marL="4039" marR="4039" marT="53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10002"/>
                  </a:ext>
                </a:extLst>
              </a:tr>
              <a:tr h="239069">
                <a:tc>
                  <a:txBody>
                    <a:bodyPr/>
                    <a:lstStyle/>
                    <a:p>
                      <a:pPr algn="l" fontAlgn="b"/>
                      <a:r>
                        <a:rPr lang="lv-LV" sz="1400" b="1" u="none" strike="noStrike" dirty="0">
                          <a:effectLst/>
                        </a:rPr>
                        <a:t>Kanāda</a:t>
                      </a:r>
                      <a:endParaRPr lang="lv-LV" sz="1400" b="1" i="0" u="none" strike="noStrike" dirty="0">
                        <a:solidFill>
                          <a:srgbClr val="000000"/>
                        </a:solidFill>
                        <a:effectLst/>
                        <a:latin typeface="Arial" panose="020B0604020202020204" pitchFamily="34" charset="0"/>
                      </a:endParaRPr>
                    </a:p>
                  </a:txBody>
                  <a:tcPr marL="4039" marR="4039" marT="53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lv-LV" sz="1400" b="1" u="none" strike="noStrike">
                          <a:effectLst/>
                        </a:rPr>
                        <a:t>20,3</a:t>
                      </a:r>
                      <a:endParaRPr lang="lv-LV" sz="1400" b="1" i="0" u="none" strike="noStrike">
                        <a:solidFill>
                          <a:srgbClr val="000000"/>
                        </a:solidFill>
                        <a:effectLst/>
                        <a:latin typeface="Arial" panose="020B0604020202020204" pitchFamily="34" charset="0"/>
                      </a:endParaRPr>
                    </a:p>
                  </a:txBody>
                  <a:tcPr marL="4039" marR="4039" marT="53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lv-LV" sz="1400" b="1" u="none" strike="noStrike" dirty="0">
                          <a:effectLst/>
                        </a:rPr>
                        <a:t>9,5</a:t>
                      </a:r>
                      <a:endParaRPr lang="lv-LV" sz="1400" b="1" i="0" u="none" strike="noStrike" dirty="0">
                        <a:solidFill>
                          <a:srgbClr val="000000"/>
                        </a:solidFill>
                        <a:effectLst/>
                        <a:latin typeface="Arial" panose="020B0604020202020204" pitchFamily="34" charset="0"/>
                      </a:endParaRPr>
                    </a:p>
                  </a:txBody>
                  <a:tcPr marL="4039" marR="4039" marT="53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lv-LV" sz="1400" b="1" u="none" strike="noStrike">
                          <a:effectLst/>
                        </a:rPr>
                        <a:t>13,4</a:t>
                      </a:r>
                      <a:endParaRPr lang="lv-LV" sz="1400" b="1" i="0" u="none" strike="noStrike">
                        <a:solidFill>
                          <a:srgbClr val="000000"/>
                        </a:solidFill>
                        <a:effectLst/>
                        <a:latin typeface="Arial" panose="020B0604020202020204" pitchFamily="34" charset="0"/>
                      </a:endParaRPr>
                    </a:p>
                  </a:txBody>
                  <a:tcPr marL="4039" marR="4039" marT="53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lv-LV" sz="1400" b="1" u="none" strike="noStrike" dirty="0">
                          <a:effectLst/>
                        </a:rPr>
                        <a:t>4,7</a:t>
                      </a:r>
                      <a:endParaRPr lang="lv-LV" sz="1400" b="1" i="0" u="none" strike="noStrike" dirty="0">
                        <a:solidFill>
                          <a:srgbClr val="000000"/>
                        </a:solidFill>
                        <a:effectLst/>
                        <a:latin typeface="Arial" panose="020B0604020202020204" pitchFamily="34" charset="0"/>
                      </a:endParaRPr>
                    </a:p>
                  </a:txBody>
                  <a:tcPr marL="4039" marR="4039" marT="53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lv-LV" sz="1400" b="1" u="none" strike="noStrike">
                          <a:effectLst/>
                        </a:rPr>
                        <a:t>4,0</a:t>
                      </a:r>
                      <a:endParaRPr lang="lv-LV" sz="1400" b="1" i="0" u="none" strike="noStrike">
                        <a:solidFill>
                          <a:srgbClr val="000000"/>
                        </a:solidFill>
                        <a:effectLst/>
                        <a:latin typeface="Arial" panose="020B0604020202020204" pitchFamily="34" charset="0"/>
                      </a:endParaRPr>
                    </a:p>
                  </a:txBody>
                  <a:tcPr marL="4039" marR="4039" marT="53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lv-LV" sz="1400" b="1" u="none" strike="noStrike">
                          <a:effectLst/>
                        </a:rPr>
                        <a:t>5,0</a:t>
                      </a:r>
                      <a:endParaRPr lang="lv-LV" sz="1400" b="1" i="0" u="none" strike="noStrike">
                        <a:solidFill>
                          <a:srgbClr val="000000"/>
                        </a:solidFill>
                        <a:effectLst/>
                        <a:latin typeface="Arial" panose="020B0604020202020204" pitchFamily="34" charset="0"/>
                      </a:endParaRPr>
                    </a:p>
                  </a:txBody>
                  <a:tcPr marL="4039" marR="4039" marT="53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lv-LV" sz="1400" b="1" u="none" strike="noStrike">
                          <a:effectLst/>
                        </a:rPr>
                        <a:t>7,8</a:t>
                      </a:r>
                      <a:endParaRPr lang="lv-LV" sz="1400" b="1" i="0" u="none" strike="noStrike">
                        <a:solidFill>
                          <a:srgbClr val="000000"/>
                        </a:solidFill>
                        <a:effectLst/>
                        <a:latin typeface="Arial" panose="020B0604020202020204" pitchFamily="34" charset="0"/>
                      </a:endParaRPr>
                    </a:p>
                  </a:txBody>
                  <a:tcPr marL="4039" marR="4039" marT="53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10005"/>
                  </a:ext>
                </a:extLst>
              </a:tr>
              <a:tr h="239069">
                <a:tc>
                  <a:txBody>
                    <a:bodyPr/>
                    <a:lstStyle/>
                    <a:p>
                      <a:pPr algn="l" fontAlgn="b"/>
                      <a:r>
                        <a:rPr lang="lv-LV" sz="1400" b="1" u="none" strike="noStrike" dirty="0">
                          <a:effectLst/>
                        </a:rPr>
                        <a:t>Igaunija</a:t>
                      </a:r>
                      <a:endParaRPr lang="lv-LV" sz="1400" b="1" i="0" u="none" strike="noStrike" dirty="0">
                        <a:solidFill>
                          <a:srgbClr val="000000"/>
                        </a:solidFill>
                        <a:effectLst/>
                        <a:latin typeface="Arial" panose="020B0604020202020204" pitchFamily="34" charset="0"/>
                      </a:endParaRPr>
                    </a:p>
                  </a:txBody>
                  <a:tcPr marL="4039" marR="4039" marT="53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lv-LV" sz="1400" b="1" u="none" strike="noStrike" dirty="0">
                          <a:effectLst/>
                        </a:rPr>
                        <a:t>20,2</a:t>
                      </a:r>
                      <a:endParaRPr lang="lv-LV" sz="1400" b="1" i="0" u="none" strike="noStrike" dirty="0">
                        <a:solidFill>
                          <a:srgbClr val="000000"/>
                        </a:solidFill>
                        <a:effectLst/>
                        <a:latin typeface="Arial" panose="020B0604020202020204" pitchFamily="34" charset="0"/>
                      </a:endParaRPr>
                    </a:p>
                  </a:txBody>
                  <a:tcPr marL="4039" marR="4039" marT="53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lv-LV" sz="1400" b="1" u="none" strike="noStrike" dirty="0">
                          <a:effectLst/>
                        </a:rPr>
                        <a:t>6,6</a:t>
                      </a:r>
                      <a:endParaRPr lang="lv-LV" sz="1400" b="1" i="0" u="none" strike="noStrike" dirty="0">
                        <a:solidFill>
                          <a:srgbClr val="000000"/>
                        </a:solidFill>
                        <a:effectLst/>
                        <a:latin typeface="Arial" panose="020B0604020202020204" pitchFamily="34" charset="0"/>
                      </a:endParaRPr>
                    </a:p>
                  </a:txBody>
                  <a:tcPr marL="4039" marR="4039" marT="53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lv-LV" sz="1400" b="1" u="none" strike="noStrike">
                          <a:effectLst/>
                        </a:rPr>
                        <a:t>13,7</a:t>
                      </a:r>
                      <a:endParaRPr lang="lv-LV" sz="1400" b="1" i="0" u="none" strike="noStrike">
                        <a:solidFill>
                          <a:srgbClr val="000000"/>
                        </a:solidFill>
                        <a:effectLst/>
                        <a:latin typeface="Arial" panose="020B0604020202020204" pitchFamily="34" charset="0"/>
                      </a:endParaRPr>
                    </a:p>
                  </a:txBody>
                  <a:tcPr marL="4039" marR="4039" marT="53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lv-LV" sz="1400" b="1" u="none" strike="noStrike">
                          <a:effectLst/>
                        </a:rPr>
                        <a:t>3,0</a:t>
                      </a:r>
                      <a:endParaRPr lang="lv-LV" sz="1400" b="1" i="0" u="none" strike="noStrike">
                        <a:solidFill>
                          <a:srgbClr val="000000"/>
                        </a:solidFill>
                        <a:effectLst/>
                        <a:latin typeface="Arial" panose="020B0604020202020204" pitchFamily="34" charset="0"/>
                      </a:endParaRPr>
                    </a:p>
                  </a:txBody>
                  <a:tcPr marL="4039" marR="4039" marT="53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lv-LV" sz="1400" b="1" u="none" strike="noStrike">
                          <a:effectLst/>
                        </a:rPr>
                        <a:t>3,9</a:t>
                      </a:r>
                      <a:endParaRPr lang="lv-LV" sz="1400" b="1" i="0" u="none" strike="noStrike">
                        <a:solidFill>
                          <a:srgbClr val="000000"/>
                        </a:solidFill>
                        <a:effectLst/>
                        <a:latin typeface="Arial" panose="020B0604020202020204" pitchFamily="34" charset="0"/>
                      </a:endParaRPr>
                    </a:p>
                  </a:txBody>
                  <a:tcPr marL="4039" marR="4039" marT="53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lv-LV" sz="1400" b="1" u="none" strike="noStrike">
                          <a:effectLst/>
                        </a:rPr>
                        <a:t>4,7</a:t>
                      </a:r>
                      <a:endParaRPr lang="lv-LV" sz="1400" b="1" i="0" u="none" strike="noStrike">
                        <a:solidFill>
                          <a:srgbClr val="000000"/>
                        </a:solidFill>
                        <a:effectLst/>
                        <a:latin typeface="Arial" panose="020B0604020202020204" pitchFamily="34" charset="0"/>
                      </a:endParaRPr>
                    </a:p>
                  </a:txBody>
                  <a:tcPr marL="4039" marR="4039" marT="53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lv-LV" sz="1400" b="1" u="none" strike="noStrike" dirty="0">
                          <a:effectLst/>
                        </a:rPr>
                        <a:t>6,9</a:t>
                      </a:r>
                      <a:endParaRPr lang="lv-LV" sz="1400" b="1" i="0" u="none" strike="noStrike" dirty="0">
                        <a:solidFill>
                          <a:srgbClr val="000000"/>
                        </a:solidFill>
                        <a:effectLst/>
                        <a:latin typeface="Arial" panose="020B0604020202020204" pitchFamily="34" charset="0"/>
                      </a:endParaRPr>
                    </a:p>
                  </a:txBody>
                  <a:tcPr marL="4039" marR="4039" marT="53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10009"/>
                  </a:ext>
                </a:extLst>
              </a:tr>
              <a:tr h="239069">
                <a:tc>
                  <a:txBody>
                    <a:bodyPr/>
                    <a:lstStyle/>
                    <a:p>
                      <a:pPr algn="l" fontAlgn="b"/>
                      <a:r>
                        <a:rPr lang="lv-LV" sz="1400" b="1" u="none" strike="noStrike" dirty="0">
                          <a:effectLst/>
                        </a:rPr>
                        <a:t>Somija</a:t>
                      </a:r>
                      <a:endParaRPr lang="lv-LV" sz="1400" b="1" i="0" u="none" strike="noStrike" dirty="0">
                        <a:solidFill>
                          <a:srgbClr val="000000"/>
                        </a:solidFill>
                        <a:effectLst/>
                        <a:latin typeface="Arial" panose="020B0604020202020204" pitchFamily="34" charset="0"/>
                      </a:endParaRPr>
                    </a:p>
                  </a:txBody>
                  <a:tcPr marL="4039" marR="4039" marT="53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lv-LV" sz="1400" b="1" u="none" strike="noStrike">
                          <a:effectLst/>
                        </a:rPr>
                        <a:t>16,9</a:t>
                      </a:r>
                      <a:endParaRPr lang="lv-LV" sz="1400" b="1" i="0" u="none" strike="noStrike">
                        <a:solidFill>
                          <a:srgbClr val="000000"/>
                        </a:solidFill>
                        <a:effectLst/>
                        <a:latin typeface="Arial" panose="020B0604020202020204" pitchFamily="34" charset="0"/>
                      </a:endParaRPr>
                    </a:p>
                  </a:txBody>
                  <a:tcPr marL="4039" marR="4039" marT="53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lv-LV" sz="1400" b="1" u="none" strike="noStrike" dirty="0">
                          <a:effectLst/>
                        </a:rPr>
                        <a:t>7,2</a:t>
                      </a:r>
                      <a:endParaRPr lang="lv-LV" sz="1400" b="1" i="0" u="none" strike="noStrike" dirty="0">
                        <a:solidFill>
                          <a:srgbClr val="000000"/>
                        </a:solidFill>
                        <a:effectLst/>
                        <a:latin typeface="Arial" panose="020B0604020202020204" pitchFamily="34" charset="0"/>
                      </a:endParaRPr>
                    </a:p>
                  </a:txBody>
                  <a:tcPr marL="4039" marR="4039" marT="53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lv-LV" sz="1400" b="1" u="none" strike="noStrike">
                          <a:effectLst/>
                        </a:rPr>
                        <a:t>10,5</a:t>
                      </a:r>
                      <a:endParaRPr lang="lv-LV" sz="1400" b="1" i="0" u="none" strike="noStrike">
                        <a:solidFill>
                          <a:srgbClr val="000000"/>
                        </a:solidFill>
                        <a:effectLst/>
                        <a:latin typeface="Arial" panose="020B0604020202020204" pitchFamily="34" charset="0"/>
                      </a:endParaRPr>
                    </a:p>
                  </a:txBody>
                  <a:tcPr marL="4039" marR="4039" marT="53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lv-LV" sz="1400" b="1" u="none" strike="noStrike">
                          <a:effectLst/>
                        </a:rPr>
                        <a:t>3,1</a:t>
                      </a:r>
                      <a:endParaRPr lang="lv-LV" sz="1400" b="1" i="0" u="none" strike="noStrike">
                        <a:solidFill>
                          <a:srgbClr val="000000"/>
                        </a:solidFill>
                        <a:effectLst/>
                        <a:latin typeface="Arial" panose="020B0604020202020204" pitchFamily="34" charset="0"/>
                      </a:endParaRPr>
                    </a:p>
                  </a:txBody>
                  <a:tcPr marL="4039" marR="4039" marT="53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lv-LV" sz="1400" b="1" u="none" strike="noStrike">
                          <a:effectLst/>
                        </a:rPr>
                        <a:t>2,7</a:t>
                      </a:r>
                      <a:endParaRPr lang="lv-LV" sz="1400" b="1" i="0" u="none" strike="noStrike">
                        <a:solidFill>
                          <a:srgbClr val="000000"/>
                        </a:solidFill>
                        <a:effectLst/>
                        <a:latin typeface="Arial" panose="020B0604020202020204" pitchFamily="34" charset="0"/>
                      </a:endParaRPr>
                    </a:p>
                  </a:txBody>
                  <a:tcPr marL="4039" marR="4039" marT="53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lv-LV" sz="1400" b="1" u="none" strike="noStrike">
                          <a:effectLst/>
                        </a:rPr>
                        <a:t>4,6</a:t>
                      </a:r>
                      <a:endParaRPr lang="lv-LV" sz="1400" b="1" i="0" u="none" strike="noStrike">
                        <a:solidFill>
                          <a:srgbClr val="000000"/>
                        </a:solidFill>
                        <a:effectLst/>
                        <a:latin typeface="Arial" panose="020B0604020202020204" pitchFamily="34" charset="0"/>
                      </a:endParaRPr>
                    </a:p>
                  </a:txBody>
                  <a:tcPr marL="4039" marR="4039" marT="53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lv-LV" sz="1400" b="1" u="none" strike="noStrike" dirty="0">
                          <a:effectLst/>
                        </a:rPr>
                        <a:t>6,8</a:t>
                      </a:r>
                      <a:endParaRPr lang="lv-LV" sz="1400" b="1" i="0" u="none" strike="noStrike" dirty="0">
                        <a:solidFill>
                          <a:srgbClr val="000000"/>
                        </a:solidFill>
                        <a:effectLst/>
                        <a:latin typeface="Arial" panose="020B0604020202020204" pitchFamily="34" charset="0"/>
                      </a:endParaRPr>
                    </a:p>
                  </a:txBody>
                  <a:tcPr marL="4039" marR="4039" marT="53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10010"/>
                  </a:ext>
                </a:extLst>
              </a:tr>
              <a:tr h="239069">
                <a:tc>
                  <a:txBody>
                    <a:bodyPr/>
                    <a:lstStyle/>
                    <a:p>
                      <a:pPr algn="l" fontAlgn="b"/>
                      <a:r>
                        <a:rPr lang="lv-LV" sz="1400" b="1" u="none" strike="noStrike" dirty="0">
                          <a:effectLst/>
                        </a:rPr>
                        <a:t>Vācija</a:t>
                      </a:r>
                      <a:endParaRPr lang="lv-LV" sz="1400" b="1" i="0" u="none" strike="noStrike" dirty="0">
                        <a:solidFill>
                          <a:srgbClr val="000000"/>
                        </a:solidFill>
                        <a:effectLst/>
                        <a:latin typeface="Arial" panose="020B0604020202020204" pitchFamily="34" charset="0"/>
                      </a:endParaRPr>
                    </a:p>
                  </a:txBody>
                  <a:tcPr marL="4039" marR="4039" marT="53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lv-LV" sz="1400" b="1" u="none" strike="noStrike">
                          <a:effectLst/>
                        </a:rPr>
                        <a:t>15,7</a:t>
                      </a:r>
                      <a:endParaRPr lang="lv-LV" sz="1400" b="1" i="0" u="none" strike="noStrike">
                        <a:solidFill>
                          <a:srgbClr val="000000"/>
                        </a:solidFill>
                        <a:effectLst/>
                        <a:latin typeface="Arial" panose="020B0604020202020204" pitchFamily="34" charset="0"/>
                      </a:endParaRPr>
                    </a:p>
                  </a:txBody>
                  <a:tcPr marL="4039" marR="4039" marT="53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lv-LV" sz="1400" b="1" u="none" strike="noStrike">
                          <a:effectLst/>
                        </a:rPr>
                        <a:t>5,4</a:t>
                      </a:r>
                      <a:endParaRPr lang="lv-LV" sz="1400" b="1" i="0" u="none" strike="noStrike">
                        <a:solidFill>
                          <a:srgbClr val="000000"/>
                        </a:solidFill>
                        <a:effectLst/>
                        <a:latin typeface="Arial" panose="020B0604020202020204" pitchFamily="34" charset="0"/>
                      </a:endParaRPr>
                    </a:p>
                  </a:txBody>
                  <a:tcPr marL="4039" marR="4039" marT="53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lv-LV" sz="1400" b="1" u="none" strike="noStrike" dirty="0">
                          <a:effectLst/>
                        </a:rPr>
                        <a:t>9,2</a:t>
                      </a:r>
                      <a:endParaRPr lang="lv-LV" sz="1400" b="1" i="0" u="none" strike="noStrike" dirty="0">
                        <a:solidFill>
                          <a:srgbClr val="000000"/>
                        </a:solidFill>
                        <a:effectLst/>
                        <a:latin typeface="Arial" panose="020B0604020202020204" pitchFamily="34" charset="0"/>
                      </a:endParaRPr>
                    </a:p>
                  </a:txBody>
                  <a:tcPr marL="4039" marR="4039" marT="53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lv-LV" sz="1400" b="1" u="none" strike="noStrike">
                          <a:effectLst/>
                        </a:rPr>
                        <a:t>1,7</a:t>
                      </a:r>
                      <a:endParaRPr lang="lv-LV" sz="1400" b="1" i="0" u="none" strike="noStrike">
                        <a:solidFill>
                          <a:srgbClr val="000000"/>
                        </a:solidFill>
                        <a:effectLst/>
                        <a:latin typeface="Arial" panose="020B0604020202020204" pitchFamily="34" charset="0"/>
                      </a:endParaRPr>
                    </a:p>
                  </a:txBody>
                  <a:tcPr marL="4039" marR="4039" marT="53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lv-LV" sz="1400" b="1" u="none" strike="noStrike">
                          <a:effectLst/>
                        </a:rPr>
                        <a:t>3,8</a:t>
                      </a:r>
                      <a:endParaRPr lang="lv-LV" sz="1400" b="1" i="0" u="none" strike="noStrike">
                        <a:solidFill>
                          <a:srgbClr val="000000"/>
                        </a:solidFill>
                        <a:effectLst/>
                        <a:latin typeface="Arial" panose="020B0604020202020204" pitchFamily="34" charset="0"/>
                      </a:endParaRPr>
                    </a:p>
                  </a:txBody>
                  <a:tcPr marL="4039" marR="4039" marT="53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lv-LV" sz="1400" b="1" u="none" strike="noStrike">
                          <a:effectLst/>
                        </a:rPr>
                        <a:t>2,3</a:t>
                      </a:r>
                      <a:endParaRPr lang="lv-LV" sz="1400" b="1" i="0" u="none" strike="noStrike">
                        <a:solidFill>
                          <a:srgbClr val="000000"/>
                        </a:solidFill>
                        <a:effectLst/>
                        <a:latin typeface="Arial" panose="020B0604020202020204" pitchFamily="34" charset="0"/>
                      </a:endParaRPr>
                    </a:p>
                  </a:txBody>
                  <a:tcPr marL="4039" marR="4039" marT="53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lv-LV" sz="1400" b="1" u="none" strike="noStrike" dirty="0">
                          <a:effectLst/>
                        </a:rPr>
                        <a:t>7,3</a:t>
                      </a:r>
                      <a:endParaRPr lang="lv-LV" sz="1400" b="1" i="0" u="none" strike="noStrike" dirty="0">
                        <a:solidFill>
                          <a:srgbClr val="000000"/>
                        </a:solidFill>
                        <a:effectLst/>
                        <a:latin typeface="Arial" panose="020B0604020202020204" pitchFamily="34" charset="0"/>
                      </a:endParaRPr>
                    </a:p>
                  </a:txBody>
                  <a:tcPr marL="4039" marR="4039" marT="53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10012"/>
                  </a:ext>
                </a:extLst>
              </a:tr>
              <a:tr h="239069">
                <a:tc>
                  <a:txBody>
                    <a:bodyPr/>
                    <a:lstStyle/>
                    <a:p>
                      <a:pPr algn="l" fontAlgn="b"/>
                      <a:r>
                        <a:rPr lang="lv-LV" sz="1400" b="1" u="none" strike="noStrike" dirty="0">
                          <a:effectLst/>
                        </a:rPr>
                        <a:t>Koreja</a:t>
                      </a:r>
                      <a:endParaRPr lang="lv-LV" sz="1400" b="1" i="0" u="none" strike="noStrike" dirty="0">
                        <a:solidFill>
                          <a:srgbClr val="000000"/>
                        </a:solidFill>
                        <a:effectLst/>
                        <a:latin typeface="Arial" panose="020B0604020202020204" pitchFamily="34" charset="0"/>
                      </a:endParaRPr>
                    </a:p>
                  </a:txBody>
                  <a:tcPr marL="4039" marR="4039" marT="53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lv-LV" sz="1400" b="1" u="none" strike="noStrike">
                          <a:effectLst/>
                        </a:rPr>
                        <a:t>11,9</a:t>
                      </a:r>
                      <a:endParaRPr lang="lv-LV" sz="1400" b="1" i="0" u="none" strike="noStrike">
                        <a:solidFill>
                          <a:srgbClr val="000000"/>
                        </a:solidFill>
                        <a:effectLst/>
                        <a:latin typeface="Arial" panose="020B0604020202020204" pitchFamily="34" charset="0"/>
                      </a:endParaRPr>
                    </a:p>
                  </a:txBody>
                  <a:tcPr marL="4039" marR="4039" marT="53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lv-LV" sz="1400" b="1" u="none" strike="noStrike">
                          <a:effectLst/>
                        </a:rPr>
                        <a:t>1,4</a:t>
                      </a:r>
                      <a:endParaRPr lang="lv-LV" sz="1400" b="1" i="0" u="none" strike="noStrike">
                        <a:solidFill>
                          <a:srgbClr val="000000"/>
                        </a:solidFill>
                        <a:effectLst/>
                        <a:latin typeface="Arial" panose="020B0604020202020204" pitchFamily="34" charset="0"/>
                      </a:endParaRPr>
                    </a:p>
                  </a:txBody>
                  <a:tcPr marL="4039" marR="4039" marT="53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lv-LV" sz="1400" b="1" u="none" strike="noStrike">
                          <a:effectLst/>
                        </a:rPr>
                        <a:t>10,2</a:t>
                      </a:r>
                      <a:endParaRPr lang="lv-LV" sz="1400" b="1" i="0" u="none" strike="noStrike">
                        <a:solidFill>
                          <a:srgbClr val="000000"/>
                        </a:solidFill>
                        <a:effectLst/>
                        <a:latin typeface="Arial" panose="020B0604020202020204" pitchFamily="34" charset="0"/>
                      </a:endParaRPr>
                    </a:p>
                  </a:txBody>
                  <a:tcPr marL="4039" marR="4039" marT="53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lv-LV" sz="1400" b="1" u="none" strike="noStrike" dirty="0">
                          <a:effectLst/>
                        </a:rPr>
                        <a:t>0,9</a:t>
                      </a:r>
                      <a:endParaRPr lang="lv-LV" sz="1400" b="1" i="0" u="none" strike="noStrike" dirty="0">
                        <a:solidFill>
                          <a:srgbClr val="000000"/>
                        </a:solidFill>
                        <a:effectLst/>
                        <a:latin typeface="Arial" panose="020B0604020202020204" pitchFamily="34" charset="0"/>
                      </a:endParaRPr>
                    </a:p>
                  </a:txBody>
                  <a:tcPr marL="4039" marR="4039" marT="53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lv-LV" sz="1400" b="1" u="none" strike="noStrike">
                          <a:effectLst/>
                        </a:rPr>
                        <a:t>1,6</a:t>
                      </a:r>
                      <a:endParaRPr lang="lv-LV" sz="1400" b="1" i="0" u="none" strike="noStrike">
                        <a:solidFill>
                          <a:srgbClr val="000000"/>
                        </a:solidFill>
                        <a:effectLst/>
                        <a:latin typeface="Arial" panose="020B0604020202020204" pitchFamily="34" charset="0"/>
                      </a:endParaRPr>
                    </a:p>
                  </a:txBody>
                  <a:tcPr marL="4039" marR="4039" marT="53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lv-LV" sz="1400" b="1" u="none" strike="noStrike">
                          <a:effectLst/>
                        </a:rPr>
                        <a:t>0,9</a:t>
                      </a:r>
                      <a:endParaRPr lang="lv-LV" sz="1400" b="1" i="0" u="none" strike="noStrike">
                        <a:solidFill>
                          <a:srgbClr val="000000"/>
                        </a:solidFill>
                        <a:effectLst/>
                        <a:latin typeface="Arial" panose="020B0604020202020204" pitchFamily="34" charset="0"/>
                      </a:endParaRPr>
                    </a:p>
                  </a:txBody>
                  <a:tcPr marL="4039" marR="4039" marT="53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lv-LV" sz="1400" b="1" u="none" strike="noStrike" dirty="0">
                          <a:effectLst/>
                        </a:rPr>
                        <a:t>2,8</a:t>
                      </a:r>
                      <a:endParaRPr lang="lv-LV" sz="1400" b="1" i="0" u="none" strike="noStrike" dirty="0">
                        <a:solidFill>
                          <a:srgbClr val="000000"/>
                        </a:solidFill>
                        <a:effectLst/>
                        <a:latin typeface="Arial" panose="020B0604020202020204" pitchFamily="34" charset="0"/>
                      </a:endParaRPr>
                    </a:p>
                  </a:txBody>
                  <a:tcPr marL="4039" marR="4039" marT="53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10018"/>
                  </a:ext>
                </a:extLst>
              </a:tr>
              <a:tr h="239069">
                <a:tc>
                  <a:txBody>
                    <a:bodyPr/>
                    <a:lstStyle/>
                    <a:p>
                      <a:pPr algn="l" fontAlgn="b"/>
                      <a:r>
                        <a:rPr lang="lv-LV" sz="1400" b="1" i="1" u="none" strike="noStrike" dirty="0">
                          <a:solidFill>
                            <a:srgbClr val="C00000"/>
                          </a:solidFill>
                          <a:effectLst/>
                        </a:rPr>
                        <a:t>Latvija</a:t>
                      </a:r>
                      <a:endParaRPr lang="lv-LV" sz="1400" b="1" i="1" u="none" strike="noStrike" dirty="0">
                        <a:solidFill>
                          <a:srgbClr val="C00000"/>
                        </a:solidFill>
                        <a:effectLst/>
                        <a:latin typeface="Arial" panose="020B0604020202020204" pitchFamily="34" charset="0"/>
                      </a:endParaRPr>
                    </a:p>
                  </a:txBody>
                  <a:tcPr marL="4039" marR="4039" marT="53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lv-LV" sz="1400" b="1" i="1" u="none" strike="noStrike" dirty="0">
                          <a:solidFill>
                            <a:srgbClr val="C00000"/>
                          </a:solidFill>
                          <a:effectLst/>
                        </a:rPr>
                        <a:t>30,6</a:t>
                      </a:r>
                      <a:endParaRPr lang="lv-LV" sz="1400" b="1" i="1" u="none" strike="noStrike" dirty="0">
                        <a:solidFill>
                          <a:srgbClr val="C00000"/>
                        </a:solidFill>
                        <a:effectLst/>
                        <a:latin typeface="Arial" panose="020B0604020202020204" pitchFamily="34" charset="0"/>
                      </a:endParaRPr>
                    </a:p>
                  </a:txBody>
                  <a:tcPr marL="4039" marR="4039" marT="53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lv-LV" sz="1400" b="1" i="1" u="none" strike="noStrike" dirty="0">
                          <a:solidFill>
                            <a:srgbClr val="C00000"/>
                          </a:solidFill>
                          <a:effectLst/>
                        </a:rPr>
                        <a:t>12,7</a:t>
                      </a:r>
                      <a:endParaRPr lang="lv-LV" sz="1400" b="1" i="1" u="none" strike="noStrike" dirty="0">
                        <a:solidFill>
                          <a:srgbClr val="C00000"/>
                        </a:solidFill>
                        <a:effectLst/>
                        <a:latin typeface="Arial" panose="020B0604020202020204" pitchFamily="34" charset="0"/>
                      </a:endParaRPr>
                    </a:p>
                  </a:txBody>
                  <a:tcPr marL="4039" marR="4039" marT="53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lv-LV" sz="1400" b="1" i="1" u="none" strike="noStrike">
                          <a:solidFill>
                            <a:srgbClr val="C00000"/>
                          </a:solidFill>
                          <a:effectLst/>
                        </a:rPr>
                        <a:t>15,0</a:t>
                      </a:r>
                      <a:endParaRPr lang="lv-LV" sz="1400" b="1" i="1" u="none" strike="noStrike">
                        <a:solidFill>
                          <a:srgbClr val="C00000"/>
                        </a:solidFill>
                        <a:effectLst/>
                        <a:latin typeface="Arial" panose="020B0604020202020204" pitchFamily="34" charset="0"/>
                      </a:endParaRPr>
                    </a:p>
                  </a:txBody>
                  <a:tcPr marL="4039" marR="4039" marT="53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lv-LV" sz="1400" b="1" i="1" u="none" strike="noStrike" dirty="0">
                          <a:solidFill>
                            <a:srgbClr val="C00000"/>
                          </a:solidFill>
                          <a:effectLst/>
                        </a:rPr>
                        <a:t>6,5</a:t>
                      </a:r>
                      <a:endParaRPr lang="lv-LV" sz="1400" b="1" i="1" u="none" strike="noStrike" dirty="0">
                        <a:solidFill>
                          <a:srgbClr val="C00000"/>
                        </a:solidFill>
                        <a:effectLst/>
                        <a:latin typeface="Arial" panose="020B0604020202020204" pitchFamily="34" charset="0"/>
                      </a:endParaRPr>
                    </a:p>
                  </a:txBody>
                  <a:tcPr marL="4039" marR="4039" marT="53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lv-LV" sz="1400" b="1" i="1" u="none" strike="noStrike">
                          <a:solidFill>
                            <a:srgbClr val="C00000"/>
                          </a:solidFill>
                          <a:effectLst/>
                        </a:rPr>
                        <a:t>7,2</a:t>
                      </a:r>
                      <a:endParaRPr lang="lv-LV" sz="1400" b="1" i="1" u="none" strike="noStrike">
                        <a:solidFill>
                          <a:srgbClr val="C00000"/>
                        </a:solidFill>
                        <a:effectLst/>
                        <a:latin typeface="Arial" panose="020B0604020202020204" pitchFamily="34" charset="0"/>
                      </a:endParaRPr>
                    </a:p>
                  </a:txBody>
                  <a:tcPr marL="4039" marR="4039" marT="53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lv-LV" sz="1400" b="1" i="1" u="none" strike="noStrike" dirty="0">
                          <a:solidFill>
                            <a:srgbClr val="C00000"/>
                          </a:solidFill>
                          <a:effectLst/>
                        </a:rPr>
                        <a:t>8,4</a:t>
                      </a:r>
                      <a:endParaRPr lang="lv-LV" sz="1400" b="1" i="1" u="none" strike="noStrike" dirty="0">
                        <a:solidFill>
                          <a:srgbClr val="C00000"/>
                        </a:solidFill>
                        <a:effectLst/>
                        <a:latin typeface="Arial" panose="020B0604020202020204" pitchFamily="34" charset="0"/>
                      </a:endParaRPr>
                    </a:p>
                  </a:txBody>
                  <a:tcPr marL="4039" marR="4039" marT="53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lv-LV" sz="1400" b="1" i="1" u="none" strike="noStrike" dirty="0">
                          <a:solidFill>
                            <a:srgbClr val="C00000"/>
                          </a:solidFill>
                          <a:effectLst/>
                        </a:rPr>
                        <a:t>13,2</a:t>
                      </a:r>
                      <a:endParaRPr lang="lv-LV" sz="1400" b="1" i="1" u="none" strike="noStrike" dirty="0">
                        <a:solidFill>
                          <a:srgbClr val="C00000"/>
                        </a:solidFill>
                        <a:effectLst/>
                        <a:latin typeface="Arial" panose="020B0604020202020204" pitchFamily="34" charset="0"/>
                      </a:endParaRPr>
                    </a:p>
                  </a:txBody>
                  <a:tcPr marL="4039" marR="4039" marT="53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10019"/>
                  </a:ext>
                </a:extLst>
              </a:tr>
              <a:tr h="417170">
                <a:tc>
                  <a:txBody>
                    <a:bodyPr/>
                    <a:lstStyle/>
                    <a:p>
                      <a:pPr algn="l" fontAlgn="b"/>
                      <a:r>
                        <a:rPr lang="lv-LV" sz="1400" b="1" u="none" strike="noStrike" dirty="0">
                          <a:effectLst/>
                        </a:rPr>
                        <a:t>Nīderlande</a:t>
                      </a:r>
                      <a:endParaRPr lang="lv-LV" sz="1400" b="1" i="0" u="none" strike="noStrike" dirty="0">
                        <a:solidFill>
                          <a:srgbClr val="000000"/>
                        </a:solidFill>
                        <a:effectLst/>
                        <a:latin typeface="Arial" panose="020B0604020202020204" pitchFamily="34" charset="0"/>
                      </a:endParaRPr>
                    </a:p>
                  </a:txBody>
                  <a:tcPr marL="4039" marR="4039" marT="53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lv-LV" sz="1400" b="1" u="none" strike="noStrike">
                          <a:effectLst/>
                        </a:rPr>
                        <a:t>9,3</a:t>
                      </a:r>
                      <a:endParaRPr lang="lv-LV" sz="1400" b="1" i="0" u="none" strike="noStrike">
                        <a:solidFill>
                          <a:srgbClr val="000000"/>
                        </a:solidFill>
                        <a:effectLst/>
                        <a:latin typeface="Arial" panose="020B0604020202020204" pitchFamily="34" charset="0"/>
                      </a:endParaRPr>
                    </a:p>
                  </a:txBody>
                  <a:tcPr marL="4039" marR="4039" marT="53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lv-LV" sz="1400" b="1" u="none" strike="noStrike" dirty="0">
                          <a:effectLst/>
                        </a:rPr>
                        <a:t>2,5</a:t>
                      </a:r>
                      <a:endParaRPr lang="lv-LV" sz="1400" b="1" i="0" u="none" strike="noStrike" dirty="0">
                        <a:solidFill>
                          <a:srgbClr val="000000"/>
                        </a:solidFill>
                        <a:effectLst/>
                        <a:latin typeface="Arial" panose="020B0604020202020204" pitchFamily="34" charset="0"/>
                      </a:endParaRPr>
                    </a:p>
                  </a:txBody>
                  <a:tcPr marL="4039" marR="4039" marT="53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lv-LV" sz="1400" b="1" u="none" strike="noStrike" dirty="0">
                          <a:effectLst/>
                        </a:rPr>
                        <a:t>4,3</a:t>
                      </a:r>
                      <a:endParaRPr lang="lv-LV" sz="1400" b="1" i="0" u="none" strike="noStrike" dirty="0">
                        <a:solidFill>
                          <a:srgbClr val="000000"/>
                        </a:solidFill>
                        <a:effectLst/>
                        <a:latin typeface="Arial" panose="020B0604020202020204" pitchFamily="34" charset="0"/>
                      </a:endParaRPr>
                    </a:p>
                  </a:txBody>
                  <a:tcPr marL="4039" marR="4039" marT="53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lv-LV" sz="1400" b="1" u="none" strike="noStrike" dirty="0">
                          <a:effectLst/>
                        </a:rPr>
                        <a:t>1,3</a:t>
                      </a:r>
                      <a:endParaRPr lang="lv-LV" sz="1400" b="1" i="0" u="none" strike="noStrike" dirty="0">
                        <a:solidFill>
                          <a:srgbClr val="000000"/>
                        </a:solidFill>
                        <a:effectLst/>
                        <a:latin typeface="Arial" panose="020B0604020202020204" pitchFamily="34" charset="0"/>
                      </a:endParaRPr>
                    </a:p>
                  </a:txBody>
                  <a:tcPr marL="4039" marR="4039" marT="53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lv-LV" sz="1400" b="1" u="none" strike="noStrike" dirty="0">
                          <a:effectLst/>
                        </a:rPr>
                        <a:t>2,2</a:t>
                      </a:r>
                      <a:endParaRPr lang="lv-LV" sz="1400" b="1" i="0" u="none" strike="noStrike" dirty="0">
                        <a:solidFill>
                          <a:srgbClr val="000000"/>
                        </a:solidFill>
                        <a:effectLst/>
                        <a:latin typeface="Arial" panose="020B0604020202020204" pitchFamily="34" charset="0"/>
                      </a:endParaRPr>
                    </a:p>
                  </a:txBody>
                  <a:tcPr marL="4039" marR="4039" marT="53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lv-LV" sz="1400" b="1" u="none" strike="noStrike" dirty="0">
                          <a:effectLst/>
                        </a:rPr>
                        <a:t>1,8</a:t>
                      </a:r>
                      <a:endParaRPr lang="lv-LV" sz="1400" b="1" i="0" u="none" strike="noStrike" dirty="0">
                        <a:solidFill>
                          <a:srgbClr val="000000"/>
                        </a:solidFill>
                        <a:effectLst/>
                        <a:latin typeface="Arial" panose="020B0604020202020204" pitchFamily="34" charset="0"/>
                      </a:endParaRPr>
                    </a:p>
                  </a:txBody>
                  <a:tcPr marL="4039" marR="4039" marT="53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lv-LV" sz="1400" b="1" u="none" strike="noStrike" dirty="0">
                          <a:effectLst/>
                        </a:rPr>
                        <a:t>4,9</a:t>
                      </a:r>
                      <a:endParaRPr lang="lv-LV" sz="1400" b="1" i="0" u="none" strike="noStrike" dirty="0">
                        <a:solidFill>
                          <a:srgbClr val="000000"/>
                        </a:solidFill>
                        <a:effectLst/>
                        <a:latin typeface="Arial" panose="020B0604020202020204" pitchFamily="34" charset="0"/>
                      </a:endParaRPr>
                    </a:p>
                  </a:txBody>
                  <a:tcPr marL="4039" marR="4039" marT="53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10022"/>
                  </a:ext>
                </a:extLst>
              </a:tr>
              <a:tr h="417170">
                <a:tc>
                  <a:txBody>
                    <a:bodyPr/>
                    <a:lstStyle/>
                    <a:p>
                      <a:pPr algn="l" fontAlgn="b"/>
                      <a:r>
                        <a:rPr lang="lv-LV" sz="1400" b="1" u="none" strike="noStrike" dirty="0">
                          <a:effectLst/>
                        </a:rPr>
                        <a:t>Jaunzēlande</a:t>
                      </a:r>
                      <a:endParaRPr lang="lv-LV" sz="1400" b="1" i="0" u="none" strike="noStrike" dirty="0">
                        <a:solidFill>
                          <a:srgbClr val="000000"/>
                        </a:solidFill>
                        <a:effectLst/>
                        <a:latin typeface="Arial" panose="020B0604020202020204" pitchFamily="34" charset="0"/>
                      </a:endParaRPr>
                    </a:p>
                  </a:txBody>
                  <a:tcPr marL="4039" marR="4039" marT="53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lv-LV" sz="1400" b="1" u="none" strike="noStrike">
                          <a:effectLst/>
                        </a:rPr>
                        <a:t>26,1</a:t>
                      </a:r>
                      <a:endParaRPr lang="lv-LV" sz="1400" b="1" i="0" u="none" strike="noStrike">
                        <a:solidFill>
                          <a:srgbClr val="000000"/>
                        </a:solidFill>
                        <a:effectLst/>
                        <a:latin typeface="Arial" panose="020B0604020202020204" pitchFamily="34" charset="0"/>
                      </a:endParaRPr>
                    </a:p>
                  </a:txBody>
                  <a:tcPr marL="4039" marR="4039" marT="53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lv-LV" sz="1400" b="1" u="none" strike="noStrike">
                          <a:effectLst/>
                        </a:rPr>
                        <a:t>12,8</a:t>
                      </a:r>
                      <a:endParaRPr lang="lv-LV" sz="1400" b="1" i="0" u="none" strike="noStrike">
                        <a:solidFill>
                          <a:srgbClr val="000000"/>
                        </a:solidFill>
                        <a:effectLst/>
                        <a:latin typeface="Arial" panose="020B0604020202020204" pitchFamily="34" charset="0"/>
                      </a:endParaRPr>
                    </a:p>
                  </a:txBody>
                  <a:tcPr marL="4039" marR="4039" marT="53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lv-LV" sz="1400" b="1" u="none" strike="noStrike">
                          <a:effectLst/>
                        </a:rPr>
                        <a:t>17,4</a:t>
                      </a:r>
                      <a:endParaRPr lang="lv-LV" sz="1400" b="1" i="0" u="none" strike="noStrike">
                        <a:solidFill>
                          <a:srgbClr val="000000"/>
                        </a:solidFill>
                        <a:effectLst/>
                        <a:latin typeface="Arial" panose="020B0604020202020204" pitchFamily="34" charset="0"/>
                      </a:endParaRPr>
                    </a:p>
                  </a:txBody>
                  <a:tcPr marL="4039" marR="4039" marT="53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lv-LV" sz="1400" b="1" u="none" strike="noStrike">
                          <a:effectLst/>
                        </a:rPr>
                        <a:t>8,3</a:t>
                      </a:r>
                      <a:endParaRPr lang="lv-LV" sz="1400" b="1" i="0" u="none" strike="noStrike">
                        <a:solidFill>
                          <a:srgbClr val="000000"/>
                        </a:solidFill>
                        <a:effectLst/>
                        <a:latin typeface="Arial" panose="020B0604020202020204" pitchFamily="34" charset="0"/>
                      </a:endParaRPr>
                    </a:p>
                  </a:txBody>
                  <a:tcPr marL="4039" marR="4039" marT="53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lv-LV" sz="1400" b="1" u="none" strike="noStrike" dirty="0">
                          <a:effectLst/>
                        </a:rPr>
                        <a:t>6,3</a:t>
                      </a:r>
                      <a:endParaRPr lang="lv-LV" sz="1400" b="1" i="0" u="none" strike="noStrike" dirty="0">
                        <a:solidFill>
                          <a:srgbClr val="000000"/>
                        </a:solidFill>
                        <a:effectLst/>
                        <a:latin typeface="Arial" panose="020B0604020202020204" pitchFamily="34" charset="0"/>
                      </a:endParaRPr>
                    </a:p>
                  </a:txBody>
                  <a:tcPr marL="4039" marR="4039" marT="53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lv-LV" sz="1400" b="1" u="none" strike="noStrike">
                          <a:effectLst/>
                        </a:rPr>
                        <a:t>6,7</a:t>
                      </a:r>
                      <a:endParaRPr lang="lv-LV" sz="1400" b="1" i="0" u="none" strike="noStrike">
                        <a:solidFill>
                          <a:srgbClr val="000000"/>
                        </a:solidFill>
                        <a:effectLst/>
                        <a:latin typeface="Arial" panose="020B0604020202020204" pitchFamily="34" charset="0"/>
                      </a:endParaRPr>
                    </a:p>
                  </a:txBody>
                  <a:tcPr marL="4039" marR="4039" marT="53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lv-LV" sz="1400" b="1" u="none" strike="noStrike" dirty="0">
                          <a:effectLst/>
                        </a:rPr>
                        <a:t>12,8</a:t>
                      </a:r>
                      <a:endParaRPr lang="lv-LV" sz="1400" b="1" i="0" u="none" strike="noStrike" dirty="0">
                        <a:solidFill>
                          <a:srgbClr val="000000"/>
                        </a:solidFill>
                        <a:effectLst/>
                        <a:latin typeface="Arial" panose="020B0604020202020204" pitchFamily="34" charset="0"/>
                      </a:endParaRPr>
                    </a:p>
                  </a:txBody>
                  <a:tcPr marL="4039" marR="4039" marT="53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10023"/>
                  </a:ext>
                </a:extLst>
              </a:tr>
              <a:tr h="239069">
                <a:tc>
                  <a:txBody>
                    <a:bodyPr/>
                    <a:lstStyle/>
                    <a:p>
                      <a:pPr algn="l" fontAlgn="b"/>
                      <a:r>
                        <a:rPr lang="lv-LV" sz="1400" b="1" u="none" strike="noStrike" dirty="0">
                          <a:effectLst/>
                        </a:rPr>
                        <a:t>Polija</a:t>
                      </a:r>
                      <a:endParaRPr lang="lv-LV" sz="1400" b="1" i="0" u="none" strike="noStrike" dirty="0">
                        <a:solidFill>
                          <a:srgbClr val="000000"/>
                        </a:solidFill>
                        <a:effectLst/>
                        <a:latin typeface="Arial" panose="020B0604020202020204" pitchFamily="34" charset="0"/>
                      </a:endParaRPr>
                    </a:p>
                  </a:txBody>
                  <a:tcPr marL="4039" marR="4039" marT="53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lv-LV" sz="1400" b="1" u="none" strike="noStrike">
                          <a:effectLst/>
                        </a:rPr>
                        <a:t>21,1</a:t>
                      </a:r>
                      <a:endParaRPr lang="lv-LV" sz="1400" b="1" i="0" u="none" strike="noStrike">
                        <a:solidFill>
                          <a:srgbClr val="000000"/>
                        </a:solidFill>
                        <a:effectLst/>
                        <a:latin typeface="Arial" panose="020B0604020202020204" pitchFamily="34" charset="0"/>
                      </a:endParaRPr>
                    </a:p>
                  </a:txBody>
                  <a:tcPr marL="4039" marR="4039" marT="53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lv-LV" sz="1400" b="1" u="none" strike="noStrike">
                          <a:effectLst/>
                        </a:rPr>
                        <a:t>8,3</a:t>
                      </a:r>
                      <a:endParaRPr lang="lv-LV" sz="1400" b="1" i="0" u="none" strike="noStrike">
                        <a:solidFill>
                          <a:srgbClr val="000000"/>
                        </a:solidFill>
                        <a:effectLst/>
                        <a:latin typeface="Arial" panose="020B0604020202020204" pitchFamily="34" charset="0"/>
                      </a:endParaRPr>
                    </a:p>
                  </a:txBody>
                  <a:tcPr marL="4039" marR="4039" marT="53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lv-LV" sz="1400" b="1" u="none" strike="noStrike">
                          <a:effectLst/>
                        </a:rPr>
                        <a:t>11,7</a:t>
                      </a:r>
                      <a:endParaRPr lang="lv-LV" sz="1400" b="1" i="0" u="none" strike="noStrike">
                        <a:solidFill>
                          <a:srgbClr val="000000"/>
                        </a:solidFill>
                        <a:effectLst/>
                        <a:latin typeface="Arial" panose="020B0604020202020204" pitchFamily="34" charset="0"/>
                      </a:endParaRPr>
                    </a:p>
                  </a:txBody>
                  <a:tcPr marL="4039" marR="4039" marT="53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lv-LV" sz="1400" b="1" u="none" strike="noStrike">
                          <a:effectLst/>
                        </a:rPr>
                        <a:t>3,9</a:t>
                      </a:r>
                      <a:endParaRPr lang="lv-LV" sz="1400" b="1" i="0" u="none" strike="noStrike">
                        <a:solidFill>
                          <a:srgbClr val="000000"/>
                        </a:solidFill>
                        <a:effectLst/>
                        <a:latin typeface="Arial" panose="020B0604020202020204" pitchFamily="34" charset="0"/>
                      </a:endParaRPr>
                    </a:p>
                  </a:txBody>
                  <a:tcPr marL="4039" marR="4039" marT="53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lv-LV" sz="1400" b="1" u="none" strike="noStrike" dirty="0">
                          <a:effectLst/>
                        </a:rPr>
                        <a:t>4,2</a:t>
                      </a:r>
                      <a:endParaRPr lang="lv-LV" sz="1400" b="1" i="0" u="none" strike="noStrike" dirty="0">
                        <a:solidFill>
                          <a:srgbClr val="000000"/>
                        </a:solidFill>
                        <a:effectLst/>
                        <a:latin typeface="Arial" panose="020B0604020202020204" pitchFamily="34" charset="0"/>
                      </a:endParaRPr>
                    </a:p>
                  </a:txBody>
                  <a:tcPr marL="4039" marR="4039" marT="53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lv-LV" sz="1400" b="1" u="none" strike="noStrike">
                          <a:effectLst/>
                        </a:rPr>
                        <a:t>4,1</a:t>
                      </a:r>
                      <a:endParaRPr lang="lv-LV" sz="1400" b="1" i="0" u="none" strike="noStrike">
                        <a:solidFill>
                          <a:srgbClr val="000000"/>
                        </a:solidFill>
                        <a:effectLst/>
                        <a:latin typeface="Arial" panose="020B0604020202020204" pitchFamily="34" charset="0"/>
                      </a:endParaRPr>
                    </a:p>
                  </a:txBody>
                  <a:tcPr marL="4039" marR="4039" marT="53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lv-LV" sz="1400" b="1" u="none" strike="noStrike" dirty="0">
                          <a:effectLst/>
                        </a:rPr>
                        <a:t>13,0</a:t>
                      </a:r>
                      <a:endParaRPr lang="lv-LV" sz="1400" b="1" i="0" u="none" strike="noStrike" dirty="0">
                        <a:solidFill>
                          <a:srgbClr val="000000"/>
                        </a:solidFill>
                        <a:effectLst/>
                        <a:latin typeface="Arial" panose="020B0604020202020204" pitchFamily="34" charset="0"/>
                      </a:endParaRPr>
                    </a:p>
                  </a:txBody>
                  <a:tcPr marL="4039" marR="4039" marT="53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10025"/>
                  </a:ext>
                </a:extLst>
              </a:tr>
              <a:tr h="239069">
                <a:tc>
                  <a:txBody>
                    <a:bodyPr/>
                    <a:lstStyle/>
                    <a:p>
                      <a:pPr algn="l" fontAlgn="b"/>
                      <a:r>
                        <a:rPr lang="lv-LV" sz="1400" b="1" u="none" strike="noStrike" dirty="0">
                          <a:effectLst/>
                        </a:rPr>
                        <a:t>Portugāle</a:t>
                      </a:r>
                      <a:endParaRPr lang="lv-LV" sz="1400" b="1" i="0" u="none" strike="noStrike" dirty="0">
                        <a:solidFill>
                          <a:srgbClr val="000000"/>
                        </a:solidFill>
                        <a:effectLst/>
                        <a:latin typeface="Arial" panose="020B0604020202020204" pitchFamily="34" charset="0"/>
                      </a:endParaRPr>
                    </a:p>
                  </a:txBody>
                  <a:tcPr marL="4039" marR="4039" marT="53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lv-LV" sz="1400" b="1" u="none" strike="noStrike">
                          <a:effectLst/>
                        </a:rPr>
                        <a:t>11,8</a:t>
                      </a:r>
                      <a:endParaRPr lang="lv-LV" sz="1400" b="1" i="0" u="none" strike="noStrike">
                        <a:solidFill>
                          <a:srgbClr val="000000"/>
                        </a:solidFill>
                        <a:effectLst/>
                        <a:latin typeface="Arial" panose="020B0604020202020204" pitchFamily="34" charset="0"/>
                      </a:endParaRPr>
                    </a:p>
                  </a:txBody>
                  <a:tcPr marL="4039" marR="4039" marT="53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lv-LV" sz="1400" b="1" u="none" strike="noStrike">
                          <a:effectLst/>
                        </a:rPr>
                        <a:t>4,7</a:t>
                      </a:r>
                      <a:endParaRPr lang="lv-LV" sz="1400" b="1" i="0" u="none" strike="noStrike">
                        <a:solidFill>
                          <a:srgbClr val="000000"/>
                        </a:solidFill>
                        <a:effectLst/>
                        <a:latin typeface="Arial" panose="020B0604020202020204" pitchFamily="34" charset="0"/>
                      </a:endParaRPr>
                    </a:p>
                  </a:txBody>
                  <a:tcPr marL="4039" marR="4039" marT="53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lv-LV" sz="1400" b="1" u="none" strike="noStrike">
                          <a:effectLst/>
                        </a:rPr>
                        <a:t>6,7</a:t>
                      </a:r>
                      <a:endParaRPr lang="lv-LV" sz="1400" b="1" i="0" u="none" strike="noStrike">
                        <a:solidFill>
                          <a:srgbClr val="000000"/>
                        </a:solidFill>
                        <a:effectLst/>
                        <a:latin typeface="Arial" panose="020B0604020202020204" pitchFamily="34" charset="0"/>
                      </a:endParaRPr>
                    </a:p>
                  </a:txBody>
                  <a:tcPr marL="4039" marR="4039" marT="53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lv-LV" sz="1400" b="1" u="none" strike="noStrike">
                          <a:effectLst/>
                        </a:rPr>
                        <a:t>3,2</a:t>
                      </a:r>
                      <a:endParaRPr lang="lv-LV" sz="1400" b="1" i="0" u="none" strike="noStrike">
                        <a:solidFill>
                          <a:srgbClr val="000000"/>
                        </a:solidFill>
                        <a:effectLst/>
                        <a:latin typeface="Arial" panose="020B0604020202020204" pitchFamily="34" charset="0"/>
                      </a:endParaRPr>
                    </a:p>
                  </a:txBody>
                  <a:tcPr marL="4039" marR="4039" marT="53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lv-LV" sz="1400" b="1" u="none" strike="noStrike" dirty="0">
                          <a:effectLst/>
                        </a:rPr>
                        <a:t>3,0</a:t>
                      </a:r>
                      <a:endParaRPr lang="lv-LV" sz="1400" b="1" i="0" u="none" strike="noStrike" dirty="0">
                        <a:solidFill>
                          <a:srgbClr val="000000"/>
                        </a:solidFill>
                        <a:effectLst/>
                        <a:latin typeface="Arial" panose="020B0604020202020204" pitchFamily="34" charset="0"/>
                      </a:endParaRPr>
                    </a:p>
                  </a:txBody>
                  <a:tcPr marL="4039" marR="4039" marT="53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lv-LV" sz="1400" b="1" u="none" strike="noStrike">
                          <a:effectLst/>
                        </a:rPr>
                        <a:t>2,3</a:t>
                      </a:r>
                      <a:endParaRPr lang="lv-LV" sz="1400" b="1" i="0" u="none" strike="noStrike">
                        <a:solidFill>
                          <a:srgbClr val="000000"/>
                        </a:solidFill>
                        <a:effectLst/>
                        <a:latin typeface="Arial" panose="020B0604020202020204" pitchFamily="34" charset="0"/>
                      </a:endParaRPr>
                    </a:p>
                  </a:txBody>
                  <a:tcPr marL="4039" marR="4039" marT="53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lv-LV" sz="1400" b="1" u="none" strike="noStrike" dirty="0">
                          <a:effectLst/>
                        </a:rPr>
                        <a:t>5,6</a:t>
                      </a:r>
                      <a:endParaRPr lang="lv-LV" sz="1400" b="1" i="0" u="none" strike="noStrike" dirty="0">
                        <a:solidFill>
                          <a:srgbClr val="000000"/>
                        </a:solidFill>
                        <a:effectLst/>
                        <a:latin typeface="Arial" panose="020B0604020202020204" pitchFamily="34" charset="0"/>
                      </a:endParaRPr>
                    </a:p>
                  </a:txBody>
                  <a:tcPr marL="4039" marR="4039" marT="53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10026"/>
                  </a:ext>
                </a:extLst>
              </a:tr>
              <a:tr h="239069">
                <a:tc>
                  <a:txBody>
                    <a:bodyPr/>
                    <a:lstStyle/>
                    <a:p>
                      <a:pPr algn="l" fontAlgn="b"/>
                      <a:r>
                        <a:rPr lang="lv-LV" sz="1400" b="1" u="none" strike="noStrike" dirty="0">
                          <a:effectLst/>
                        </a:rPr>
                        <a:t>Zviedrija</a:t>
                      </a:r>
                      <a:endParaRPr lang="lv-LV" sz="1400" b="1" i="0" u="none" strike="noStrike" dirty="0">
                        <a:solidFill>
                          <a:srgbClr val="000000"/>
                        </a:solidFill>
                        <a:effectLst/>
                        <a:latin typeface="Arial" panose="020B0604020202020204" pitchFamily="34" charset="0"/>
                      </a:endParaRPr>
                    </a:p>
                  </a:txBody>
                  <a:tcPr marL="4039" marR="4039" marT="53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lv-LV" sz="1400" b="1" u="none" strike="noStrike">
                          <a:effectLst/>
                        </a:rPr>
                        <a:t>17,9</a:t>
                      </a:r>
                      <a:endParaRPr lang="lv-LV" sz="1400" b="1" i="0" u="none" strike="noStrike">
                        <a:solidFill>
                          <a:srgbClr val="000000"/>
                        </a:solidFill>
                        <a:effectLst/>
                        <a:latin typeface="Arial" panose="020B0604020202020204" pitchFamily="34" charset="0"/>
                      </a:endParaRPr>
                    </a:p>
                  </a:txBody>
                  <a:tcPr marL="4039" marR="4039" marT="53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lv-LV" sz="1400" b="1" u="none" strike="noStrike">
                          <a:effectLst/>
                        </a:rPr>
                        <a:t>6,4</a:t>
                      </a:r>
                      <a:endParaRPr lang="lv-LV" sz="1400" b="1" i="0" u="none" strike="noStrike">
                        <a:solidFill>
                          <a:srgbClr val="000000"/>
                        </a:solidFill>
                        <a:effectLst/>
                        <a:latin typeface="Arial" panose="020B0604020202020204" pitchFamily="34" charset="0"/>
                      </a:endParaRPr>
                    </a:p>
                  </a:txBody>
                  <a:tcPr marL="4039" marR="4039" marT="53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lv-LV" sz="1400" b="1" u="none" strike="noStrike">
                          <a:effectLst/>
                        </a:rPr>
                        <a:t>9,4</a:t>
                      </a:r>
                      <a:endParaRPr lang="lv-LV" sz="1400" b="1" i="0" u="none" strike="noStrike">
                        <a:solidFill>
                          <a:srgbClr val="000000"/>
                        </a:solidFill>
                        <a:effectLst/>
                        <a:latin typeface="Arial" panose="020B0604020202020204" pitchFamily="34" charset="0"/>
                      </a:endParaRPr>
                    </a:p>
                  </a:txBody>
                  <a:tcPr marL="4039" marR="4039" marT="53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lv-LV" sz="1400" b="1" u="none" strike="noStrike">
                          <a:effectLst/>
                        </a:rPr>
                        <a:t>3,9</a:t>
                      </a:r>
                      <a:endParaRPr lang="lv-LV" sz="1400" b="1" i="0" u="none" strike="noStrike">
                        <a:solidFill>
                          <a:srgbClr val="000000"/>
                        </a:solidFill>
                        <a:effectLst/>
                        <a:latin typeface="Arial" panose="020B0604020202020204" pitchFamily="34" charset="0"/>
                      </a:endParaRPr>
                    </a:p>
                  </a:txBody>
                  <a:tcPr marL="4039" marR="4039" marT="53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lv-LV" sz="1400" b="1" u="none" strike="noStrike">
                          <a:effectLst/>
                        </a:rPr>
                        <a:t>4,5</a:t>
                      </a:r>
                      <a:endParaRPr lang="lv-LV" sz="1400" b="1" i="0" u="none" strike="noStrike">
                        <a:solidFill>
                          <a:srgbClr val="000000"/>
                        </a:solidFill>
                        <a:effectLst/>
                        <a:latin typeface="Arial" panose="020B0604020202020204" pitchFamily="34" charset="0"/>
                      </a:endParaRPr>
                    </a:p>
                  </a:txBody>
                  <a:tcPr marL="4039" marR="4039" marT="53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lv-LV" sz="1400" b="1" u="none" strike="noStrike" dirty="0">
                          <a:effectLst/>
                        </a:rPr>
                        <a:t>5,4</a:t>
                      </a:r>
                      <a:endParaRPr lang="lv-LV" sz="1400" b="1" i="0" u="none" strike="noStrike" dirty="0">
                        <a:solidFill>
                          <a:srgbClr val="000000"/>
                        </a:solidFill>
                        <a:effectLst/>
                        <a:latin typeface="Arial" panose="020B0604020202020204" pitchFamily="34" charset="0"/>
                      </a:endParaRPr>
                    </a:p>
                  </a:txBody>
                  <a:tcPr marL="4039" marR="4039" marT="53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lv-LV" sz="1400" b="1" u="none" strike="noStrike" dirty="0">
                          <a:effectLst/>
                        </a:rPr>
                        <a:t>7,1</a:t>
                      </a:r>
                      <a:endParaRPr lang="lv-LV" sz="1400" b="1" i="0" u="none" strike="noStrike" dirty="0">
                        <a:solidFill>
                          <a:srgbClr val="000000"/>
                        </a:solidFill>
                        <a:effectLst/>
                        <a:latin typeface="Arial" panose="020B0604020202020204" pitchFamily="34" charset="0"/>
                      </a:endParaRPr>
                    </a:p>
                  </a:txBody>
                  <a:tcPr marL="4039" marR="4039" marT="53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10030"/>
                  </a:ext>
                </a:extLst>
              </a:tr>
              <a:tr h="239069">
                <a:tc>
                  <a:txBody>
                    <a:bodyPr/>
                    <a:lstStyle/>
                    <a:p>
                      <a:pPr algn="l" fontAlgn="b"/>
                      <a:r>
                        <a:rPr lang="lv-LV" sz="1400" b="1" u="none" strike="noStrike" dirty="0">
                          <a:effectLst/>
                        </a:rPr>
                        <a:t>Šveice</a:t>
                      </a:r>
                      <a:endParaRPr lang="lv-LV" sz="1400" b="1" i="0" u="none" strike="noStrike" dirty="0">
                        <a:solidFill>
                          <a:srgbClr val="000000"/>
                        </a:solidFill>
                        <a:effectLst/>
                        <a:latin typeface="Arial" panose="020B0604020202020204" pitchFamily="34" charset="0"/>
                      </a:endParaRPr>
                    </a:p>
                  </a:txBody>
                  <a:tcPr marL="4039" marR="4039" marT="53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lv-LV" sz="1400" b="1" u="none" strike="noStrike">
                          <a:effectLst/>
                        </a:rPr>
                        <a:t>16,8</a:t>
                      </a:r>
                      <a:endParaRPr lang="lv-LV" sz="1400" b="1" i="0" u="none" strike="noStrike">
                        <a:solidFill>
                          <a:srgbClr val="000000"/>
                        </a:solidFill>
                        <a:effectLst/>
                        <a:latin typeface="Arial" panose="020B0604020202020204" pitchFamily="34" charset="0"/>
                      </a:endParaRPr>
                    </a:p>
                  </a:txBody>
                  <a:tcPr marL="4039" marR="4039" marT="53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lv-LV" sz="1400" b="1" u="none" strike="noStrike">
                          <a:effectLst/>
                        </a:rPr>
                        <a:t>5,6</a:t>
                      </a:r>
                      <a:endParaRPr lang="lv-LV" sz="1400" b="1" i="0" u="none" strike="noStrike">
                        <a:solidFill>
                          <a:srgbClr val="000000"/>
                        </a:solidFill>
                        <a:effectLst/>
                        <a:latin typeface="Arial" panose="020B0604020202020204" pitchFamily="34" charset="0"/>
                      </a:endParaRPr>
                    </a:p>
                  </a:txBody>
                  <a:tcPr marL="4039" marR="4039" marT="53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lv-LV" sz="1400" b="1" u="none" strike="noStrike">
                          <a:effectLst/>
                        </a:rPr>
                        <a:t>10,7</a:t>
                      </a:r>
                      <a:endParaRPr lang="lv-LV" sz="1400" b="1" i="0" u="none" strike="noStrike">
                        <a:solidFill>
                          <a:srgbClr val="000000"/>
                        </a:solidFill>
                        <a:effectLst/>
                        <a:latin typeface="Arial" panose="020B0604020202020204" pitchFamily="34" charset="0"/>
                      </a:endParaRPr>
                    </a:p>
                  </a:txBody>
                  <a:tcPr marL="4039" marR="4039" marT="53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lv-LV" sz="1400" b="1" u="none" strike="noStrike">
                          <a:effectLst/>
                        </a:rPr>
                        <a:t>2,4</a:t>
                      </a:r>
                      <a:endParaRPr lang="lv-LV" sz="1400" b="1" i="0" u="none" strike="noStrike">
                        <a:solidFill>
                          <a:srgbClr val="000000"/>
                        </a:solidFill>
                        <a:effectLst/>
                        <a:latin typeface="Arial" panose="020B0604020202020204" pitchFamily="34" charset="0"/>
                      </a:endParaRPr>
                    </a:p>
                  </a:txBody>
                  <a:tcPr marL="4039" marR="4039" marT="53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lv-LV" sz="1400" b="1" u="none" strike="noStrike">
                          <a:effectLst/>
                        </a:rPr>
                        <a:t>4,6</a:t>
                      </a:r>
                      <a:endParaRPr lang="lv-LV" sz="1400" b="1" i="0" u="none" strike="noStrike">
                        <a:solidFill>
                          <a:srgbClr val="000000"/>
                        </a:solidFill>
                        <a:effectLst/>
                        <a:latin typeface="Arial" panose="020B0604020202020204" pitchFamily="34" charset="0"/>
                      </a:endParaRPr>
                    </a:p>
                  </a:txBody>
                  <a:tcPr marL="4039" marR="4039" marT="53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lv-LV" sz="1400" b="1" u="none" strike="noStrike" dirty="0">
                          <a:effectLst/>
                        </a:rPr>
                        <a:t>2,8</a:t>
                      </a:r>
                      <a:endParaRPr lang="lv-LV" sz="1400" b="1" i="0" u="none" strike="noStrike" dirty="0">
                        <a:solidFill>
                          <a:srgbClr val="000000"/>
                        </a:solidFill>
                        <a:effectLst/>
                        <a:latin typeface="Arial" panose="020B0604020202020204" pitchFamily="34" charset="0"/>
                      </a:endParaRPr>
                    </a:p>
                  </a:txBody>
                  <a:tcPr marL="4039" marR="4039" marT="53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lv-LV" sz="1400" b="1" u="none" strike="noStrike" dirty="0">
                          <a:effectLst/>
                        </a:rPr>
                        <a:t>7,0</a:t>
                      </a:r>
                      <a:endParaRPr lang="lv-LV" sz="1400" b="1" i="0" u="none" strike="noStrike" dirty="0">
                        <a:solidFill>
                          <a:srgbClr val="000000"/>
                        </a:solidFill>
                        <a:effectLst/>
                        <a:latin typeface="Arial" panose="020B0604020202020204" pitchFamily="34" charset="0"/>
                      </a:endParaRPr>
                    </a:p>
                  </a:txBody>
                  <a:tcPr marL="4039" marR="4039" marT="53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10031"/>
                  </a:ext>
                </a:extLst>
              </a:tr>
              <a:tr h="417170">
                <a:tc>
                  <a:txBody>
                    <a:bodyPr/>
                    <a:lstStyle/>
                    <a:p>
                      <a:pPr algn="l" fontAlgn="b"/>
                      <a:r>
                        <a:rPr lang="lv-LV" sz="1400" b="1" u="none" strike="noStrike" dirty="0">
                          <a:effectLst/>
                        </a:rPr>
                        <a:t>Lielbritānija</a:t>
                      </a:r>
                      <a:endParaRPr lang="lv-LV" sz="1400" b="1" i="0" u="none" strike="noStrike" dirty="0">
                        <a:solidFill>
                          <a:srgbClr val="000000"/>
                        </a:solidFill>
                        <a:effectLst/>
                        <a:latin typeface="Arial" panose="020B0604020202020204" pitchFamily="34" charset="0"/>
                      </a:endParaRPr>
                    </a:p>
                  </a:txBody>
                  <a:tcPr marL="4039" marR="4039" marT="53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lv-LV" sz="1400" b="1" u="none" strike="noStrike">
                          <a:effectLst/>
                        </a:rPr>
                        <a:t>23,9</a:t>
                      </a:r>
                      <a:endParaRPr lang="lv-LV" sz="1400" b="1" i="0" u="none" strike="noStrike">
                        <a:solidFill>
                          <a:srgbClr val="000000"/>
                        </a:solidFill>
                        <a:effectLst/>
                        <a:latin typeface="Arial" panose="020B0604020202020204" pitchFamily="34" charset="0"/>
                      </a:endParaRPr>
                    </a:p>
                  </a:txBody>
                  <a:tcPr marL="4039" marR="4039" marT="53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lv-LV" sz="1400" b="1" u="none" strike="noStrike">
                          <a:effectLst/>
                        </a:rPr>
                        <a:t>11,4</a:t>
                      </a:r>
                      <a:endParaRPr lang="lv-LV" sz="1400" b="1" i="0" u="none" strike="noStrike">
                        <a:solidFill>
                          <a:srgbClr val="000000"/>
                        </a:solidFill>
                        <a:effectLst/>
                        <a:latin typeface="Arial" panose="020B0604020202020204" pitchFamily="34" charset="0"/>
                      </a:endParaRPr>
                    </a:p>
                  </a:txBody>
                  <a:tcPr marL="4039" marR="4039" marT="53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lv-LV" sz="1400" b="1" u="none" strike="noStrike">
                          <a:effectLst/>
                        </a:rPr>
                        <a:t>15,1</a:t>
                      </a:r>
                      <a:endParaRPr lang="lv-LV" sz="1400" b="1" i="0" u="none" strike="noStrike">
                        <a:solidFill>
                          <a:srgbClr val="000000"/>
                        </a:solidFill>
                        <a:effectLst/>
                        <a:latin typeface="Arial" panose="020B0604020202020204" pitchFamily="34" charset="0"/>
                      </a:endParaRPr>
                    </a:p>
                  </a:txBody>
                  <a:tcPr marL="4039" marR="4039" marT="53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lv-LV" sz="1400" b="1" u="none" strike="noStrike">
                          <a:effectLst/>
                        </a:rPr>
                        <a:t>6,5</a:t>
                      </a:r>
                      <a:endParaRPr lang="lv-LV" sz="1400" b="1" i="0" u="none" strike="noStrike">
                        <a:solidFill>
                          <a:srgbClr val="000000"/>
                        </a:solidFill>
                        <a:effectLst/>
                        <a:latin typeface="Arial" panose="020B0604020202020204" pitchFamily="34" charset="0"/>
                      </a:endParaRPr>
                    </a:p>
                  </a:txBody>
                  <a:tcPr marL="4039" marR="4039" marT="53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lv-LV" sz="1400" b="1" u="none" strike="noStrike">
                          <a:effectLst/>
                        </a:rPr>
                        <a:t>4,7</a:t>
                      </a:r>
                      <a:endParaRPr lang="lv-LV" sz="1400" b="1" i="0" u="none" strike="noStrike">
                        <a:solidFill>
                          <a:srgbClr val="000000"/>
                        </a:solidFill>
                        <a:effectLst/>
                        <a:latin typeface="Arial" panose="020B0604020202020204" pitchFamily="34" charset="0"/>
                      </a:endParaRPr>
                    </a:p>
                  </a:txBody>
                  <a:tcPr marL="4039" marR="4039" marT="53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lv-LV" sz="1400" b="1" u="none" strike="noStrike" dirty="0">
                          <a:effectLst/>
                        </a:rPr>
                        <a:t>5,4</a:t>
                      </a:r>
                      <a:endParaRPr lang="lv-LV" sz="1400" b="1" i="0" u="none" strike="noStrike" dirty="0">
                        <a:solidFill>
                          <a:srgbClr val="000000"/>
                        </a:solidFill>
                        <a:effectLst/>
                        <a:latin typeface="Arial" panose="020B0604020202020204" pitchFamily="34" charset="0"/>
                      </a:endParaRPr>
                    </a:p>
                  </a:txBody>
                  <a:tcPr marL="4039" marR="4039" marT="53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lv-LV" sz="1400" b="1" u="none" strike="noStrike" dirty="0">
                          <a:effectLst/>
                        </a:rPr>
                        <a:t>11,1</a:t>
                      </a:r>
                      <a:endParaRPr lang="lv-LV" sz="1400" b="1" i="0" u="none" strike="noStrike" dirty="0">
                        <a:solidFill>
                          <a:srgbClr val="000000"/>
                        </a:solidFill>
                        <a:effectLst/>
                        <a:latin typeface="Arial" panose="020B0604020202020204" pitchFamily="34" charset="0"/>
                      </a:endParaRPr>
                    </a:p>
                  </a:txBody>
                  <a:tcPr marL="4039" marR="4039" marT="53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10033"/>
                  </a:ext>
                </a:extLst>
              </a:tr>
              <a:tr h="239069">
                <a:tc>
                  <a:txBody>
                    <a:bodyPr/>
                    <a:lstStyle/>
                    <a:p>
                      <a:pPr algn="l" fontAlgn="b"/>
                      <a:r>
                        <a:rPr lang="lv-LV" sz="1400" b="1" i="1" u="none" strike="noStrike" dirty="0">
                          <a:solidFill>
                            <a:srgbClr val="C00000"/>
                          </a:solidFill>
                          <a:effectLst/>
                        </a:rPr>
                        <a:t>OECD vid.</a:t>
                      </a:r>
                      <a:endParaRPr lang="lv-LV" sz="1400" b="1" i="1" u="none" strike="noStrike" dirty="0">
                        <a:solidFill>
                          <a:srgbClr val="C00000"/>
                        </a:solidFill>
                        <a:effectLst/>
                        <a:latin typeface="Arial" panose="020B0604020202020204" pitchFamily="34" charset="0"/>
                      </a:endParaRPr>
                    </a:p>
                  </a:txBody>
                  <a:tcPr marL="4039" marR="4039" marT="53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lv-LV" sz="1400" b="1" i="1" u="none" strike="noStrike" dirty="0">
                          <a:solidFill>
                            <a:srgbClr val="C00000"/>
                          </a:solidFill>
                          <a:effectLst/>
                        </a:rPr>
                        <a:t>18,7</a:t>
                      </a:r>
                      <a:endParaRPr lang="lv-LV" sz="1400" b="1" i="1" u="none" strike="noStrike" dirty="0">
                        <a:solidFill>
                          <a:srgbClr val="C00000"/>
                        </a:solidFill>
                        <a:effectLst/>
                        <a:latin typeface="Arial" panose="020B0604020202020204" pitchFamily="34" charset="0"/>
                      </a:endParaRPr>
                    </a:p>
                  </a:txBody>
                  <a:tcPr marL="4039" marR="4039" marT="53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lv-LV" sz="1400" b="1" i="1" u="none" strike="noStrike">
                          <a:solidFill>
                            <a:srgbClr val="C00000"/>
                          </a:solidFill>
                          <a:effectLst/>
                        </a:rPr>
                        <a:t>7,2</a:t>
                      </a:r>
                      <a:endParaRPr lang="lv-LV" sz="1400" b="1" i="1" u="none" strike="noStrike">
                        <a:solidFill>
                          <a:srgbClr val="C00000"/>
                        </a:solidFill>
                        <a:effectLst/>
                        <a:latin typeface="Arial" panose="020B0604020202020204" pitchFamily="34" charset="0"/>
                      </a:endParaRPr>
                    </a:p>
                  </a:txBody>
                  <a:tcPr marL="4039" marR="4039" marT="53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lv-LV" sz="1400" b="1" i="1" u="none" strike="noStrike">
                          <a:solidFill>
                            <a:srgbClr val="C00000"/>
                          </a:solidFill>
                          <a:effectLst/>
                        </a:rPr>
                        <a:t>10,9</a:t>
                      </a:r>
                      <a:endParaRPr lang="lv-LV" sz="1400" b="1" i="1" u="none" strike="noStrike">
                        <a:solidFill>
                          <a:srgbClr val="C00000"/>
                        </a:solidFill>
                        <a:effectLst/>
                        <a:latin typeface="Arial" panose="020B0604020202020204" pitchFamily="34" charset="0"/>
                      </a:endParaRPr>
                    </a:p>
                  </a:txBody>
                  <a:tcPr marL="4039" marR="4039" marT="53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lv-LV" sz="1400" b="1" i="1" u="none" strike="noStrike" dirty="0">
                          <a:solidFill>
                            <a:srgbClr val="C00000"/>
                          </a:solidFill>
                          <a:effectLst/>
                        </a:rPr>
                        <a:t>3,7</a:t>
                      </a:r>
                      <a:endParaRPr lang="lv-LV" sz="1400" b="1" i="1" u="none" strike="noStrike" dirty="0">
                        <a:solidFill>
                          <a:srgbClr val="C00000"/>
                        </a:solidFill>
                        <a:effectLst/>
                        <a:latin typeface="Arial" panose="020B0604020202020204" pitchFamily="34" charset="0"/>
                      </a:endParaRPr>
                    </a:p>
                  </a:txBody>
                  <a:tcPr marL="4039" marR="4039" marT="53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lv-LV" sz="1400" b="1" i="1" u="none" strike="noStrike">
                          <a:solidFill>
                            <a:srgbClr val="C00000"/>
                          </a:solidFill>
                          <a:effectLst/>
                        </a:rPr>
                        <a:t>4,2</a:t>
                      </a:r>
                      <a:endParaRPr lang="lv-LV" sz="1400" b="1" i="1" u="none" strike="noStrike">
                        <a:solidFill>
                          <a:srgbClr val="C00000"/>
                        </a:solidFill>
                        <a:effectLst/>
                        <a:latin typeface="Arial" panose="020B0604020202020204" pitchFamily="34" charset="0"/>
                      </a:endParaRPr>
                    </a:p>
                  </a:txBody>
                  <a:tcPr marL="4039" marR="4039" marT="53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lv-LV" sz="1400" b="1" i="1" u="none" strike="noStrike" dirty="0">
                          <a:solidFill>
                            <a:srgbClr val="C00000"/>
                          </a:solidFill>
                          <a:effectLst/>
                        </a:rPr>
                        <a:t>4,3</a:t>
                      </a:r>
                      <a:endParaRPr lang="lv-LV" sz="1400" b="1" i="1" u="none" strike="noStrike" dirty="0">
                        <a:solidFill>
                          <a:srgbClr val="C00000"/>
                        </a:solidFill>
                        <a:effectLst/>
                        <a:latin typeface="Arial" panose="020B0604020202020204" pitchFamily="34" charset="0"/>
                      </a:endParaRPr>
                    </a:p>
                  </a:txBody>
                  <a:tcPr marL="4039" marR="4039" marT="53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lv-LV" sz="1400" b="1" i="1" u="none" strike="noStrike" dirty="0">
                          <a:solidFill>
                            <a:srgbClr val="C00000"/>
                          </a:solidFill>
                          <a:effectLst/>
                        </a:rPr>
                        <a:t>8,4</a:t>
                      </a:r>
                      <a:endParaRPr lang="lv-LV" sz="1400" b="1" i="1" u="none" strike="noStrike" dirty="0">
                        <a:solidFill>
                          <a:srgbClr val="C00000"/>
                        </a:solidFill>
                        <a:effectLst/>
                        <a:latin typeface="Arial" panose="020B0604020202020204" pitchFamily="34" charset="0"/>
                      </a:endParaRPr>
                    </a:p>
                  </a:txBody>
                  <a:tcPr marL="4039" marR="4039" marT="53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10035"/>
                  </a:ext>
                </a:extLst>
              </a:tr>
              <a:tr h="239069">
                <a:tc>
                  <a:txBody>
                    <a:bodyPr/>
                    <a:lstStyle/>
                    <a:p>
                      <a:pPr algn="l" fontAlgn="b"/>
                      <a:r>
                        <a:rPr lang="lv-LV" sz="1400" b="1" u="none" strike="noStrike" dirty="0">
                          <a:effectLst/>
                        </a:rPr>
                        <a:t>Lietuva</a:t>
                      </a:r>
                      <a:endParaRPr lang="lv-LV" sz="1400" b="1" i="0" u="none" strike="noStrike" dirty="0">
                        <a:solidFill>
                          <a:srgbClr val="000000"/>
                        </a:solidFill>
                        <a:effectLst/>
                        <a:latin typeface="Arial" panose="020B0604020202020204" pitchFamily="34" charset="0"/>
                      </a:endParaRPr>
                    </a:p>
                  </a:txBody>
                  <a:tcPr marL="4039" marR="4039" marT="53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lv-LV" sz="1400" b="1" u="none" strike="noStrike" dirty="0">
                          <a:effectLst/>
                        </a:rPr>
                        <a:t>16,4</a:t>
                      </a:r>
                      <a:endParaRPr lang="lv-LV" sz="1400" b="1" i="0" u="none" strike="noStrike" dirty="0">
                        <a:solidFill>
                          <a:srgbClr val="000000"/>
                        </a:solidFill>
                        <a:effectLst/>
                        <a:latin typeface="Arial" panose="020B0604020202020204" pitchFamily="34" charset="0"/>
                      </a:endParaRPr>
                    </a:p>
                  </a:txBody>
                  <a:tcPr marL="4039" marR="4039" marT="53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lv-LV" sz="1400" b="1" u="none" strike="noStrike" dirty="0">
                          <a:effectLst/>
                        </a:rPr>
                        <a:t>6,8</a:t>
                      </a:r>
                      <a:endParaRPr lang="lv-LV" sz="1400" b="1" i="0" u="none" strike="noStrike" dirty="0">
                        <a:solidFill>
                          <a:srgbClr val="000000"/>
                        </a:solidFill>
                        <a:effectLst/>
                        <a:latin typeface="Arial" panose="020B0604020202020204" pitchFamily="34" charset="0"/>
                      </a:endParaRPr>
                    </a:p>
                  </a:txBody>
                  <a:tcPr marL="4039" marR="4039" marT="53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lv-LV" sz="1400" b="1" u="none" strike="noStrike" dirty="0">
                          <a:effectLst/>
                        </a:rPr>
                        <a:t>9,2</a:t>
                      </a:r>
                      <a:endParaRPr lang="lv-LV" sz="1400" b="1" i="0" u="none" strike="noStrike" dirty="0">
                        <a:solidFill>
                          <a:srgbClr val="000000"/>
                        </a:solidFill>
                        <a:effectLst/>
                        <a:latin typeface="Arial" panose="020B0604020202020204" pitchFamily="34" charset="0"/>
                      </a:endParaRPr>
                    </a:p>
                  </a:txBody>
                  <a:tcPr marL="4039" marR="4039" marT="53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lv-LV" sz="1400" b="1" u="none" strike="noStrike">
                          <a:effectLst/>
                        </a:rPr>
                        <a:t>4,8</a:t>
                      </a:r>
                      <a:endParaRPr lang="lv-LV" sz="1400" b="1" i="0" u="none" strike="noStrike">
                        <a:solidFill>
                          <a:srgbClr val="000000"/>
                        </a:solidFill>
                        <a:effectLst/>
                        <a:latin typeface="Arial" panose="020B0604020202020204" pitchFamily="34" charset="0"/>
                      </a:endParaRPr>
                    </a:p>
                  </a:txBody>
                  <a:tcPr marL="4039" marR="4039" marT="53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lv-LV" sz="1400" b="1" u="none" strike="noStrike" dirty="0">
                          <a:effectLst/>
                        </a:rPr>
                        <a:t>4,2</a:t>
                      </a:r>
                      <a:endParaRPr lang="lv-LV" sz="1400" b="1" i="0" u="none" strike="noStrike" dirty="0">
                        <a:solidFill>
                          <a:srgbClr val="000000"/>
                        </a:solidFill>
                        <a:effectLst/>
                        <a:latin typeface="Arial" panose="020B0604020202020204" pitchFamily="34" charset="0"/>
                      </a:endParaRPr>
                    </a:p>
                  </a:txBody>
                  <a:tcPr marL="4039" marR="4039" marT="53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lv-LV" sz="1400" b="1" u="none" strike="noStrike" dirty="0">
                          <a:effectLst/>
                        </a:rPr>
                        <a:t>4,4</a:t>
                      </a:r>
                      <a:endParaRPr lang="lv-LV" sz="1400" b="1" i="0" u="none" strike="noStrike" dirty="0">
                        <a:solidFill>
                          <a:srgbClr val="000000"/>
                        </a:solidFill>
                        <a:effectLst/>
                        <a:latin typeface="Arial" panose="020B0604020202020204" pitchFamily="34" charset="0"/>
                      </a:endParaRPr>
                    </a:p>
                  </a:txBody>
                  <a:tcPr marL="4039" marR="4039" marT="53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lv-LV" sz="1400" b="1" u="none" strike="noStrike" dirty="0">
                          <a:effectLst/>
                        </a:rPr>
                        <a:t>7,9</a:t>
                      </a:r>
                      <a:endParaRPr lang="lv-LV" sz="1400" b="1" i="0" u="none" strike="noStrike" dirty="0">
                        <a:solidFill>
                          <a:srgbClr val="000000"/>
                        </a:solidFill>
                        <a:effectLst/>
                        <a:latin typeface="Arial" panose="020B0604020202020204" pitchFamily="34" charset="0"/>
                      </a:endParaRPr>
                    </a:p>
                  </a:txBody>
                  <a:tcPr marL="4039" marR="4039" marT="53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10036"/>
                  </a:ext>
                </a:extLst>
              </a:tr>
              <a:tr h="211184">
                <a:tc>
                  <a:txBody>
                    <a:bodyPr/>
                    <a:lstStyle/>
                    <a:p>
                      <a:pPr algn="l" fontAlgn="b"/>
                      <a:r>
                        <a:rPr lang="lv-LV" sz="1400" b="1" u="none" strike="noStrike" dirty="0">
                          <a:effectLst/>
                        </a:rPr>
                        <a:t>Krievija</a:t>
                      </a:r>
                      <a:endParaRPr lang="lv-LV" sz="1400" b="1" i="0" u="none" strike="noStrike" dirty="0">
                        <a:solidFill>
                          <a:srgbClr val="000000"/>
                        </a:solidFill>
                        <a:effectLst/>
                        <a:latin typeface="Arial" panose="020B0604020202020204" pitchFamily="34" charset="0"/>
                      </a:endParaRPr>
                    </a:p>
                  </a:txBody>
                  <a:tcPr marL="4039" marR="4039" marT="53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lv-LV" sz="1400" b="1" u="none" strike="noStrike" dirty="0">
                          <a:effectLst/>
                        </a:rPr>
                        <a:t>27,5</a:t>
                      </a:r>
                      <a:endParaRPr lang="lv-LV" sz="1400" b="1" i="0" u="none" strike="noStrike" dirty="0">
                        <a:solidFill>
                          <a:srgbClr val="000000"/>
                        </a:solidFill>
                        <a:effectLst/>
                        <a:latin typeface="Arial" panose="020B0604020202020204" pitchFamily="34" charset="0"/>
                      </a:endParaRPr>
                    </a:p>
                  </a:txBody>
                  <a:tcPr marL="4039" marR="4039" marT="53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lv-LV" sz="1400" b="1" u="none" strike="noStrike" dirty="0">
                          <a:effectLst/>
                        </a:rPr>
                        <a:t>18,1</a:t>
                      </a:r>
                      <a:endParaRPr lang="lv-LV" sz="1400" b="1" i="0" u="none" strike="noStrike" dirty="0">
                        <a:solidFill>
                          <a:srgbClr val="000000"/>
                        </a:solidFill>
                        <a:effectLst/>
                        <a:latin typeface="Arial" panose="020B0604020202020204" pitchFamily="34" charset="0"/>
                      </a:endParaRPr>
                    </a:p>
                  </a:txBody>
                  <a:tcPr marL="4039" marR="4039" marT="53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lv-LV" sz="1400" b="1" u="none" strike="noStrike" dirty="0">
                          <a:effectLst/>
                        </a:rPr>
                        <a:t>11,8</a:t>
                      </a:r>
                      <a:endParaRPr lang="lv-LV" sz="1400" b="1" i="0" u="none" strike="noStrike" dirty="0">
                        <a:solidFill>
                          <a:srgbClr val="000000"/>
                        </a:solidFill>
                        <a:effectLst/>
                        <a:latin typeface="Arial" panose="020B0604020202020204" pitchFamily="34" charset="0"/>
                      </a:endParaRPr>
                    </a:p>
                  </a:txBody>
                  <a:tcPr marL="4039" marR="4039" marT="53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lv-LV" sz="1400" b="1" u="none" strike="noStrike" dirty="0">
                          <a:effectLst/>
                        </a:rPr>
                        <a:t>5,0</a:t>
                      </a:r>
                      <a:endParaRPr lang="lv-LV" sz="1400" b="1" i="0" u="none" strike="noStrike" dirty="0">
                        <a:solidFill>
                          <a:srgbClr val="000000"/>
                        </a:solidFill>
                        <a:effectLst/>
                        <a:latin typeface="Arial" panose="020B0604020202020204" pitchFamily="34" charset="0"/>
                      </a:endParaRPr>
                    </a:p>
                  </a:txBody>
                  <a:tcPr marL="4039" marR="4039" marT="53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lv-LV" sz="1400" b="1" u="none" strike="noStrike" dirty="0">
                          <a:effectLst/>
                        </a:rPr>
                        <a:t>5,6</a:t>
                      </a:r>
                      <a:endParaRPr lang="lv-LV" sz="1400" b="1" i="0" u="none" strike="noStrike" dirty="0">
                        <a:solidFill>
                          <a:srgbClr val="000000"/>
                        </a:solidFill>
                        <a:effectLst/>
                        <a:latin typeface="Arial" panose="020B0604020202020204" pitchFamily="34" charset="0"/>
                      </a:endParaRPr>
                    </a:p>
                  </a:txBody>
                  <a:tcPr marL="4039" marR="4039" marT="53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lv-LV" sz="1400" b="1" u="none" strike="noStrike" dirty="0">
                          <a:effectLst/>
                        </a:rPr>
                        <a:t>3,1</a:t>
                      </a:r>
                      <a:endParaRPr lang="lv-LV" sz="1400" b="1" i="0" u="none" strike="noStrike" dirty="0">
                        <a:solidFill>
                          <a:srgbClr val="000000"/>
                        </a:solidFill>
                        <a:effectLst/>
                        <a:latin typeface="Arial" panose="020B0604020202020204" pitchFamily="34" charset="0"/>
                      </a:endParaRPr>
                    </a:p>
                  </a:txBody>
                  <a:tcPr marL="4039" marR="4039" marT="53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lv-LV" sz="1400" b="1" u="none" strike="noStrike" dirty="0">
                          <a:effectLst/>
                        </a:rPr>
                        <a:t>9,0</a:t>
                      </a:r>
                      <a:endParaRPr lang="lv-LV" sz="1400" b="1" i="0" u="none" strike="noStrike" dirty="0">
                        <a:solidFill>
                          <a:srgbClr val="000000"/>
                        </a:solidFill>
                        <a:effectLst/>
                        <a:latin typeface="Arial" panose="020B0604020202020204" pitchFamily="34" charset="0"/>
                      </a:endParaRPr>
                    </a:p>
                  </a:txBody>
                  <a:tcPr marL="4039" marR="4039" marT="53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10037"/>
                  </a:ext>
                </a:extLst>
              </a:tr>
            </a:tbl>
          </a:graphicData>
        </a:graphic>
      </p:graphicFrame>
    </p:spTree>
    <p:extLst>
      <p:ext uri="{BB962C8B-B14F-4D97-AF65-F5344CB8AC3E}">
        <p14:creationId xmlns:p14="http://schemas.microsoft.com/office/powerpoint/2010/main" val="218361761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5"/>
            <a:ext cx="7886700" cy="1235075"/>
          </a:xfrm>
        </p:spPr>
        <p:txBody>
          <a:bodyPr>
            <a:normAutofit fontScale="90000"/>
          </a:bodyPr>
          <a:lstStyle/>
          <a:p>
            <a:r>
              <a:rPr lang="lv-LV" sz="3200" b="1" dirty="0" err="1"/>
              <a:t>Pārinodarījumu</a:t>
            </a:r>
            <a:r>
              <a:rPr lang="lv-LV" sz="3200" b="1" dirty="0"/>
              <a:t> </a:t>
            </a:r>
            <a:r>
              <a:rPr lang="lv-LV" sz="3200" b="1" dirty="0" smtClean="0"/>
              <a:t>saistība ar skolēnu sasniegumiem mācībās un skolas līmeņa raksturlielumiem</a:t>
            </a:r>
            <a:endParaRPr lang="lv-LV" sz="3200" dirty="0"/>
          </a:p>
        </p:txBody>
      </p:sp>
      <p:sp>
        <p:nvSpPr>
          <p:cNvPr id="3" name="Content Placeholder 2"/>
          <p:cNvSpPr>
            <a:spLocks noGrp="1"/>
          </p:cNvSpPr>
          <p:nvPr>
            <p:ph idx="1"/>
          </p:nvPr>
        </p:nvSpPr>
        <p:spPr>
          <a:xfrm>
            <a:off x="571499" y="1752600"/>
            <a:ext cx="8353425" cy="4738688"/>
          </a:xfrm>
        </p:spPr>
        <p:txBody>
          <a:bodyPr>
            <a:normAutofit lnSpcReduction="10000"/>
          </a:bodyPr>
          <a:lstStyle/>
          <a:p>
            <a:r>
              <a:rPr lang="lv-LV" sz="2000" b="1" dirty="0" smtClean="0"/>
              <a:t>skolēni, kuriem ir augstāki sasniegumi PISA testā, nedaudz retāk  izjūt pārinodarījumus gan vidēji OECD valstīs, gan Latvijā;</a:t>
            </a:r>
          </a:p>
          <a:p>
            <a:r>
              <a:rPr lang="lv-LV" sz="2000" b="1" dirty="0" smtClean="0"/>
              <a:t>skolas līmenī vidējie sasniegumi ir zemāki, ja skolēni skolā biežāk izjūt </a:t>
            </a:r>
            <a:r>
              <a:rPr lang="lv-LV" sz="2000" b="1" dirty="0" err="1" smtClean="0"/>
              <a:t>pārinodarījumus</a:t>
            </a:r>
            <a:r>
              <a:rPr lang="lv-LV" sz="2000" b="1" dirty="0" smtClean="0"/>
              <a:t>;</a:t>
            </a:r>
          </a:p>
          <a:p>
            <a:r>
              <a:rPr lang="lv-LV" sz="2000" b="1" dirty="0" smtClean="0"/>
              <a:t>Latvijā un vidēji OECD augstāks </a:t>
            </a:r>
            <a:r>
              <a:rPr lang="lv-LV" sz="2000" b="1" dirty="0" err="1" smtClean="0"/>
              <a:t>pārinodarījumu</a:t>
            </a:r>
            <a:r>
              <a:rPr lang="lv-LV" sz="2000" b="1" dirty="0" smtClean="0"/>
              <a:t> indekss ir:</a:t>
            </a:r>
          </a:p>
          <a:p>
            <a:pPr marL="542925" indent="-180975">
              <a:buNone/>
            </a:pPr>
            <a:r>
              <a:rPr lang="lv-LV" sz="2000" b="1" dirty="0" smtClean="0"/>
              <a:t>- skolās ar zemāku SES,</a:t>
            </a:r>
          </a:p>
          <a:p>
            <a:pPr marL="542925" indent="-180975">
              <a:buNone/>
            </a:pPr>
            <a:r>
              <a:rPr lang="lv-LV" sz="2000" b="1" dirty="0" smtClean="0"/>
              <a:t>- lauku skolās, tām seko pilsētu skolas un pēc tam - lielo pilsētu (arī Rīgas) skolas, kur indekss ir viszemākais,</a:t>
            </a:r>
          </a:p>
          <a:p>
            <a:pPr marL="542925" indent="-180975">
              <a:buFontTx/>
              <a:buChar char="-"/>
            </a:pPr>
            <a:r>
              <a:rPr lang="lv-LV" sz="2000" b="1" dirty="0" smtClean="0"/>
              <a:t>pamatskolās, salīdzinājumā ar ģimnāzijām un vidusskolām.</a:t>
            </a:r>
          </a:p>
          <a:p>
            <a:pPr marL="542925" indent="-180975">
              <a:buFontTx/>
              <a:buChar char="-"/>
            </a:pPr>
            <a:endParaRPr lang="lv-LV" sz="2000" b="1" dirty="0" smtClean="0"/>
          </a:p>
          <a:p>
            <a:pPr marL="0" indent="0">
              <a:buNone/>
            </a:pPr>
            <a:r>
              <a:rPr lang="lv-LV" sz="2000" b="1" dirty="0" smtClean="0"/>
              <a:t> </a:t>
            </a:r>
            <a:r>
              <a:rPr lang="lv-LV" sz="2000" b="1" i="1" dirty="0" smtClean="0"/>
              <a:t>Piemēram, Igaunijā visu trīs minēto atšķirību nav, vai arī tās nav statistiski nozīmīgas</a:t>
            </a:r>
            <a:r>
              <a:rPr lang="lv-LV" sz="2000" b="1" dirty="0" smtClean="0"/>
              <a:t>.</a:t>
            </a:r>
          </a:p>
          <a:p>
            <a:pPr marL="0" indent="0">
              <a:buNone/>
            </a:pPr>
            <a:endParaRPr lang="lv-LV" sz="2000" b="1" dirty="0"/>
          </a:p>
          <a:p>
            <a:pPr marL="0" indent="0">
              <a:buNone/>
            </a:pPr>
            <a:r>
              <a:rPr lang="lv-LV" sz="1400" b="1" i="1" dirty="0"/>
              <a:t>OECD PISA vadītājs Latvijā, prof. Andris </a:t>
            </a:r>
            <a:r>
              <a:rPr lang="lv-LV" sz="1400" b="1" i="1" dirty="0" err="1"/>
              <a:t>Kangro</a:t>
            </a:r>
            <a:r>
              <a:rPr lang="lv-LV" sz="1400" b="1" i="1" dirty="0"/>
              <a:t> «Skolēnu labklājība Latvijā starptautiskā salīdzinājumā - OECD PISA 2015 jaunākie rezultāti</a:t>
            </a:r>
            <a:r>
              <a:rPr lang="lv-LV" sz="1400" b="1" i="1" dirty="0" smtClean="0"/>
              <a:t>»</a:t>
            </a:r>
            <a:endParaRPr lang="lv-LV" sz="1400" b="1" i="1" dirty="0"/>
          </a:p>
        </p:txBody>
      </p:sp>
    </p:spTree>
    <p:extLst>
      <p:ext uri="{BB962C8B-B14F-4D97-AF65-F5344CB8AC3E}">
        <p14:creationId xmlns:p14="http://schemas.microsoft.com/office/powerpoint/2010/main" val="85910783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114300"/>
            <a:ext cx="6858000" cy="1036642"/>
          </a:xfrm>
        </p:spPr>
        <p:txBody>
          <a:bodyPr>
            <a:normAutofit fontScale="90000"/>
          </a:bodyPr>
          <a:lstStyle/>
          <a:p>
            <a:pPr algn="ctr"/>
            <a:r>
              <a:rPr lang="lv-LV" b="0" dirty="0" smtClean="0"/>
              <a:t>Ja izglītojamais izglītības iestādē apdraud savu vai citu personu drošību, veselību vai dzīvību (MK 1338):</a:t>
            </a:r>
            <a:endParaRPr lang="lv-LV" dirty="0"/>
          </a:p>
        </p:txBody>
      </p:sp>
      <p:sp>
        <p:nvSpPr>
          <p:cNvPr id="3" name="Content Placeholder 2"/>
          <p:cNvSpPr>
            <a:spLocks noGrp="1"/>
          </p:cNvSpPr>
          <p:nvPr>
            <p:ph idx="1"/>
          </p:nvPr>
        </p:nvSpPr>
        <p:spPr>
          <a:xfrm>
            <a:off x="495299" y="1562100"/>
            <a:ext cx="8505825" cy="4876800"/>
          </a:xfrm>
        </p:spPr>
        <p:txBody>
          <a:bodyPr>
            <a:normAutofit fontScale="85000" lnSpcReduction="20000"/>
          </a:bodyPr>
          <a:lstStyle/>
          <a:p>
            <a:pPr>
              <a:spcBef>
                <a:spcPct val="0"/>
              </a:spcBef>
              <a:buFont typeface="Wingdings" pitchFamily="2" charset="2"/>
              <a:buChar char="ü"/>
            </a:pPr>
            <a:r>
              <a:rPr lang="lv-LV" dirty="0" smtClean="0"/>
              <a:t> Pedagogs informē izglītības iestādes vadītāju par izglītojamā uzvedību;</a:t>
            </a:r>
          </a:p>
          <a:p>
            <a:pPr>
              <a:spcBef>
                <a:spcPct val="0"/>
              </a:spcBef>
            </a:pPr>
            <a:endParaRPr lang="lv-LV" sz="900" dirty="0" smtClean="0"/>
          </a:p>
          <a:p>
            <a:pPr>
              <a:spcBef>
                <a:spcPct val="0"/>
              </a:spcBef>
              <a:buFont typeface="Wingdings" pitchFamily="2" charset="2"/>
              <a:buChar char="ü"/>
            </a:pPr>
            <a:r>
              <a:rPr lang="lv-LV" dirty="0" smtClean="0"/>
              <a:t> Vadītājs nodrošina šim izglītojamam mācības citā telpā sociālā pedagoga, izglītības psihologa vai cita pedagoga klātbūtnē. Mācības citā telpā var ilgt no vienas mācību stundas līdz mācību dienas beigām;</a:t>
            </a:r>
          </a:p>
          <a:p>
            <a:pPr>
              <a:spcBef>
                <a:spcPct val="0"/>
              </a:spcBef>
            </a:pPr>
            <a:endParaRPr lang="lv-LV" sz="900" dirty="0" smtClean="0"/>
          </a:p>
          <a:p>
            <a:pPr>
              <a:spcBef>
                <a:spcPct val="0"/>
              </a:spcBef>
              <a:buFont typeface="Wingdings" pitchFamily="2" charset="2"/>
              <a:buChar char="ü"/>
            </a:pPr>
            <a:r>
              <a:rPr lang="lv-LV" dirty="0" smtClean="0"/>
              <a:t> Vadītājs rakstiski (papīrā vai elektroniski) nosūta vecākiem informāciju par izglītojamā uzvedību un nepieciešamo sadarbību ar izglītības iestādi;</a:t>
            </a:r>
          </a:p>
          <a:p>
            <a:pPr>
              <a:spcBef>
                <a:spcPct val="0"/>
              </a:spcBef>
            </a:pPr>
            <a:endParaRPr lang="lv-LV" sz="900" dirty="0" smtClean="0"/>
          </a:p>
          <a:p>
            <a:pPr>
              <a:spcBef>
                <a:spcPct val="0"/>
              </a:spcBef>
              <a:buFont typeface="Wingdings" pitchFamily="2" charset="2"/>
              <a:buChar char="ü"/>
            </a:pPr>
            <a:r>
              <a:rPr lang="lv-LV" dirty="0" smtClean="0"/>
              <a:t> </a:t>
            </a:r>
            <a:r>
              <a:rPr lang="lv-LV" dirty="0" smtClean="0">
                <a:solidFill>
                  <a:schemeClr val="accent1">
                    <a:lumMod val="75000"/>
                  </a:schemeClr>
                </a:solidFill>
              </a:rPr>
              <a:t>Vadītājs rīkojumā nosaka atbalsta personāla pienākumus, lai veicinātu sadarbību ar izglītojamo un vecākiem un izstrādātu atbalsta pasākumus atbilstoši izglītojamā vajadzībām un situācijai;</a:t>
            </a:r>
          </a:p>
          <a:p>
            <a:pPr>
              <a:spcBef>
                <a:spcPct val="0"/>
              </a:spcBef>
            </a:pPr>
            <a:endParaRPr lang="lv-LV" sz="900" dirty="0" smtClean="0"/>
          </a:p>
          <a:p>
            <a:pPr>
              <a:spcBef>
                <a:spcPct val="0"/>
              </a:spcBef>
              <a:buFont typeface="Wingdings" pitchFamily="2" charset="2"/>
              <a:buChar char="ü"/>
            </a:pPr>
            <a:r>
              <a:rPr lang="lv-LV" dirty="0" smtClean="0">
                <a:solidFill>
                  <a:schemeClr val="accent1">
                    <a:lumMod val="75000"/>
                  </a:schemeClr>
                </a:solidFill>
              </a:rPr>
              <a:t> Vadītājs var pieaicināt nepieciešamos speciālistus, lai nodrošinātu uzlabojumus izglītojamā uzvedībā un mācībās (attiecīgā pašvaldība nodrošina atbalsta personāla pakalpojumus, ja izglītības iestādē nav šādu speciālistu);</a:t>
            </a:r>
          </a:p>
          <a:p>
            <a:pPr>
              <a:spcBef>
                <a:spcPct val="0"/>
              </a:spcBef>
            </a:pPr>
            <a:endParaRPr lang="lv-LV" sz="900" dirty="0" smtClean="0">
              <a:solidFill>
                <a:schemeClr val="accent1">
                  <a:lumMod val="75000"/>
                </a:schemeClr>
              </a:solidFill>
            </a:endParaRPr>
          </a:p>
          <a:p>
            <a:pPr>
              <a:spcBef>
                <a:spcPct val="0"/>
              </a:spcBef>
              <a:buFont typeface="Wingdings" pitchFamily="2" charset="2"/>
              <a:buChar char="ü"/>
            </a:pPr>
            <a:r>
              <a:rPr lang="lv-LV" dirty="0" smtClean="0">
                <a:solidFill>
                  <a:schemeClr val="accent1">
                    <a:lumMod val="75000"/>
                  </a:schemeClr>
                </a:solidFill>
              </a:rPr>
              <a:t> Ja izglītojamā uzvedībā nav uzlabojumu un vecāki nevēlas sadarboties ar izglītības iestādi, bet situācijas risināšanā vēlas iesaistīt citus speciālistus, vadītājs šo informāciju nosūta attiecīgajai pašvaldībai.</a:t>
            </a:r>
          </a:p>
          <a:p>
            <a:pPr>
              <a:spcBef>
                <a:spcPct val="0"/>
              </a:spcBef>
            </a:pPr>
            <a:endParaRPr lang="lv-LV" sz="900" dirty="0" smtClean="0">
              <a:solidFill>
                <a:schemeClr val="accent1">
                  <a:lumMod val="75000"/>
                </a:schemeClr>
              </a:solidFill>
            </a:endParaRPr>
          </a:p>
          <a:p>
            <a:pPr>
              <a:spcBef>
                <a:spcPct val="0"/>
              </a:spcBef>
              <a:buFont typeface="Wingdings" pitchFamily="2" charset="2"/>
              <a:buChar char="ü"/>
            </a:pPr>
            <a:r>
              <a:rPr lang="lv-LV" dirty="0" smtClean="0">
                <a:solidFill>
                  <a:schemeClr val="accent1">
                    <a:lumMod val="75000"/>
                  </a:schemeClr>
                </a:solidFill>
              </a:rPr>
              <a:t> Pašvaldība ir tiesīga sasaukt </a:t>
            </a:r>
            <a:r>
              <a:rPr lang="lv-LV" u="sng" dirty="0" smtClean="0">
                <a:solidFill>
                  <a:schemeClr val="accent1">
                    <a:lumMod val="75000"/>
                  </a:schemeClr>
                </a:solidFill>
              </a:rPr>
              <a:t>starpinstitūciju sanāksmi</a:t>
            </a:r>
            <a:r>
              <a:rPr lang="lv-LV" dirty="0" smtClean="0">
                <a:solidFill>
                  <a:schemeClr val="accent1">
                    <a:lumMod val="75000"/>
                  </a:schemeClr>
                </a:solidFill>
              </a:rPr>
              <a:t>, kas lemj par turpmākajiem atbalsta pasākumiem izglītojamam. </a:t>
            </a:r>
          </a:p>
          <a:p>
            <a:endParaRPr lang="lv-LV" dirty="0"/>
          </a:p>
        </p:txBody>
      </p:sp>
      <p:sp>
        <p:nvSpPr>
          <p:cNvPr id="6" name="Slide Number Placeholder 5"/>
          <p:cNvSpPr>
            <a:spLocks noGrp="1"/>
          </p:cNvSpPr>
          <p:nvPr>
            <p:ph type="sldNum" sz="quarter" idx="13"/>
          </p:nvPr>
        </p:nvSpPr>
        <p:spPr>
          <a:xfrm>
            <a:off x="8248650" y="6324600"/>
            <a:ext cx="590550" cy="304800"/>
          </a:xfrm>
        </p:spPr>
        <p:txBody>
          <a:bodyPr/>
          <a:lstStyle/>
          <a:p>
            <a:pPr>
              <a:defRPr/>
            </a:pPr>
            <a:fld id="{A354C0B4-464D-468A-B85A-F4B69024B19D}" type="slidenum">
              <a:rPr lang="en-US" altLang="lv-LV" smtClean="0"/>
              <a:pPr>
                <a:defRPr/>
              </a:pPr>
              <a:t>24</a:t>
            </a:fld>
            <a:endParaRPr lang="en-US" altLang="lv-LV"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p:cNvSpPr>
            <a:spLocks noGrp="1"/>
          </p:cNvSpPr>
          <p:nvPr>
            <p:ph type="title"/>
          </p:nvPr>
        </p:nvSpPr>
        <p:spPr>
          <a:xfrm>
            <a:off x="609600" y="3581400"/>
            <a:ext cx="8229600" cy="1100138"/>
          </a:xfrm>
        </p:spPr>
        <p:txBody>
          <a:bodyPr>
            <a:normAutofit fontScale="90000"/>
          </a:bodyPr>
          <a:lstStyle/>
          <a:p>
            <a:pPr lvl="0" defTabSz="938213" eaLnBrk="1" hangingPunct="1">
              <a:spcBef>
                <a:spcPct val="20000"/>
              </a:spcBef>
              <a:defRPr/>
            </a:pPr>
            <a:r>
              <a:rPr lang="lv-LV" altLang="lv-LV" sz="2800" dirty="0" smtClean="0">
                <a:solidFill>
                  <a:srgbClr val="36174D"/>
                </a:solidFill>
                <a:latin typeface="Arial" charset="0"/>
                <a:cs typeface="Arial" charset="0"/>
              </a:rPr>
              <a:t>Paldies par uzmanību!</a:t>
            </a:r>
            <a:br>
              <a:rPr lang="lv-LV" altLang="lv-LV" sz="2800" dirty="0" smtClean="0">
                <a:solidFill>
                  <a:srgbClr val="36174D"/>
                </a:solidFill>
                <a:latin typeface="Arial" charset="0"/>
                <a:cs typeface="Arial" charset="0"/>
              </a:rPr>
            </a:br>
            <a:r>
              <a:rPr lang="lv-LV" altLang="lv-LV" sz="2800" dirty="0">
                <a:solidFill>
                  <a:srgbClr val="36174D"/>
                </a:solidFill>
                <a:latin typeface="Arial" charset="0"/>
                <a:cs typeface="Arial" charset="0"/>
              </a:rPr>
              <a:t/>
            </a:r>
            <a:br>
              <a:rPr lang="lv-LV" altLang="lv-LV" sz="2800" dirty="0">
                <a:solidFill>
                  <a:srgbClr val="36174D"/>
                </a:solidFill>
                <a:latin typeface="Arial" charset="0"/>
                <a:cs typeface="Arial" charset="0"/>
              </a:rPr>
            </a:br>
            <a:r>
              <a:rPr lang="lv-LV" altLang="lv-LV" sz="2800" dirty="0" smtClean="0">
                <a:solidFill>
                  <a:srgbClr val="36174D"/>
                </a:solidFill>
                <a:latin typeface="Arial" charset="0"/>
                <a:cs typeface="Arial" charset="0"/>
              </a:rPr>
              <a:t/>
            </a:r>
            <a:br>
              <a:rPr lang="lv-LV" altLang="lv-LV" sz="2800" dirty="0" smtClean="0">
                <a:solidFill>
                  <a:srgbClr val="36174D"/>
                </a:solidFill>
                <a:latin typeface="Arial" charset="0"/>
                <a:cs typeface="Arial" charset="0"/>
              </a:rPr>
            </a:br>
            <a:r>
              <a:rPr lang="lv-LV" altLang="lv-LV" sz="2200" dirty="0" smtClean="0">
                <a:solidFill>
                  <a:srgbClr val="8064A2">
                    <a:lumMod val="50000"/>
                  </a:srgbClr>
                </a:solidFill>
                <a:latin typeface="Arial" charset="0"/>
                <a:ea typeface="MS PGothic" pitchFamily="34" charset="-128"/>
              </a:rPr>
              <a:t>Izglītības kvalitātes valsts dienests</a:t>
            </a:r>
            <a:r>
              <a:rPr lang="lv-LV" altLang="lv-LV" sz="2200" dirty="0">
                <a:solidFill>
                  <a:srgbClr val="8064A2">
                    <a:lumMod val="50000"/>
                  </a:srgbClr>
                </a:solidFill>
                <a:latin typeface="Arial" charset="0"/>
                <a:ea typeface="MS PGothic" pitchFamily="34" charset="-128"/>
              </a:rPr>
              <a:t/>
            </a:r>
            <a:br>
              <a:rPr lang="lv-LV" altLang="lv-LV" sz="2200" dirty="0">
                <a:solidFill>
                  <a:srgbClr val="8064A2">
                    <a:lumMod val="50000"/>
                  </a:srgbClr>
                </a:solidFill>
                <a:latin typeface="Arial" charset="0"/>
                <a:ea typeface="MS PGothic" pitchFamily="34" charset="-128"/>
              </a:rPr>
            </a:br>
            <a:r>
              <a:rPr lang="lv-LV" altLang="lv-LV" sz="1600" b="0" dirty="0">
                <a:solidFill>
                  <a:srgbClr val="8064A2">
                    <a:lumMod val="50000"/>
                  </a:srgbClr>
                </a:solidFill>
              </a:rPr>
              <a:t>Zigfrīda Annas </a:t>
            </a:r>
            <a:r>
              <a:rPr lang="lv-LV" altLang="lv-LV" sz="1600" b="0" dirty="0" err="1">
                <a:solidFill>
                  <a:srgbClr val="8064A2">
                    <a:lumMod val="50000"/>
                  </a:srgbClr>
                </a:solidFill>
              </a:rPr>
              <a:t>Meierovica</a:t>
            </a:r>
            <a:r>
              <a:rPr lang="lv-LV" altLang="lv-LV" sz="1600" b="0" dirty="0">
                <a:solidFill>
                  <a:srgbClr val="8064A2">
                    <a:lumMod val="50000"/>
                  </a:srgbClr>
                </a:solidFill>
              </a:rPr>
              <a:t> bulvāris 14, Rīga, LV-1050</a:t>
            </a:r>
            <a:br>
              <a:rPr lang="lv-LV" altLang="lv-LV" sz="1600" b="0" dirty="0">
                <a:solidFill>
                  <a:srgbClr val="8064A2">
                    <a:lumMod val="50000"/>
                  </a:srgbClr>
                </a:solidFill>
              </a:rPr>
            </a:br>
            <a:r>
              <a:rPr lang="lv-LV" altLang="lv-LV" sz="1600" b="0" dirty="0">
                <a:solidFill>
                  <a:srgbClr val="8064A2">
                    <a:lumMod val="50000"/>
                  </a:srgbClr>
                </a:solidFill>
              </a:rPr>
              <a:t>Tālr. +371 67222504, </a:t>
            </a:r>
            <a:r>
              <a:rPr lang="lv-LV" altLang="lv-LV" sz="1600" b="0" dirty="0" smtClean="0">
                <a:solidFill>
                  <a:srgbClr val="8064A2">
                    <a:lumMod val="50000"/>
                  </a:srgbClr>
                </a:solidFill>
              </a:rPr>
              <a:t>e-pasts</a:t>
            </a:r>
            <a:r>
              <a:rPr lang="lv-LV" altLang="lv-LV" sz="1600" b="0" dirty="0">
                <a:solidFill>
                  <a:srgbClr val="8064A2">
                    <a:lumMod val="50000"/>
                  </a:srgbClr>
                </a:solidFill>
              </a:rPr>
              <a:t>: </a:t>
            </a:r>
            <a:r>
              <a:rPr lang="lv-LV" altLang="lv-LV" sz="1600" b="0" dirty="0" err="1">
                <a:solidFill>
                  <a:srgbClr val="8064A2">
                    <a:lumMod val="50000"/>
                  </a:srgbClr>
                </a:solidFill>
              </a:rPr>
              <a:t>ikvd@ikvd.gov.lv</a:t>
            </a:r>
            <a:r>
              <a:rPr lang="lv-LV" altLang="lv-LV" sz="1600" b="0" dirty="0">
                <a:solidFill>
                  <a:srgbClr val="8064A2">
                    <a:lumMod val="50000"/>
                  </a:srgbClr>
                </a:solidFill>
              </a:rPr>
              <a:t>, </a:t>
            </a:r>
            <a:r>
              <a:rPr lang="lv-LV" altLang="lv-LV" sz="1600" b="0" dirty="0" smtClean="0">
                <a:solidFill>
                  <a:srgbClr val="8064A2">
                    <a:lumMod val="50000"/>
                  </a:srgbClr>
                </a:solidFill>
              </a:rPr>
              <a:t/>
            </a:r>
            <a:br>
              <a:rPr lang="lv-LV" altLang="lv-LV" sz="1600" b="0" dirty="0" smtClean="0">
                <a:solidFill>
                  <a:srgbClr val="8064A2">
                    <a:lumMod val="50000"/>
                  </a:srgbClr>
                </a:solidFill>
              </a:rPr>
            </a:br>
            <a:r>
              <a:rPr lang="lv-LV" altLang="lv-LV" sz="1600" b="0" dirty="0" err="1" smtClean="0">
                <a:solidFill>
                  <a:srgbClr val="8064A2">
                    <a:lumMod val="50000"/>
                  </a:srgbClr>
                </a:solidFill>
                <a:hlinkClick r:id="rId2"/>
              </a:rPr>
              <a:t>www.ikvd.gov.lv</a:t>
            </a:r>
            <a:r>
              <a:rPr lang="lv-LV" altLang="lv-LV" sz="1600" b="0" dirty="0">
                <a:solidFill>
                  <a:srgbClr val="8064A2">
                    <a:lumMod val="50000"/>
                  </a:srgbClr>
                </a:solidFill>
              </a:rPr>
              <a:t/>
            </a:r>
            <a:br>
              <a:rPr lang="lv-LV" altLang="lv-LV" sz="1600" b="0" dirty="0">
                <a:solidFill>
                  <a:srgbClr val="8064A2">
                    <a:lumMod val="50000"/>
                  </a:srgbClr>
                </a:solidFill>
              </a:rPr>
            </a:br>
            <a:endParaRPr lang="lv-LV" altLang="lv-LV" sz="1600" dirty="0" smtClean="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89_Prezentacija_templateLV">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itullapa_kontaktinformacija">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89_Prezentacija_templateLV</Template>
  <TotalTime>2677</TotalTime>
  <Words>1969</Words>
  <Application>Microsoft Office PowerPoint</Application>
  <PresentationFormat>On-screen Show (4:3)</PresentationFormat>
  <Paragraphs>407</Paragraphs>
  <Slides>25</Slides>
  <Notes>1</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25</vt:i4>
      </vt:variant>
    </vt:vector>
  </HeadingPairs>
  <TitlesOfParts>
    <vt:vector size="33" baseType="lpstr">
      <vt:lpstr>MS PGothic</vt:lpstr>
      <vt:lpstr>Arial</vt:lpstr>
      <vt:lpstr>Calibri</vt:lpstr>
      <vt:lpstr>Times New Roman</vt:lpstr>
      <vt:lpstr>Verdana</vt:lpstr>
      <vt:lpstr>Wingdings</vt:lpstr>
      <vt:lpstr>89_Prezentacija_templateLV</vt:lpstr>
      <vt:lpstr>Office Theme</vt:lpstr>
      <vt:lpstr>BĒRNI ĀRPUS IZGLĪTĪBAS IESTĀDES: STĀVOKLIS UN PROBLĒMAS</vt:lpstr>
      <vt:lpstr>Informācijas apkopošanas virzieni</vt:lpstr>
      <vt:lpstr> Izglītības iestādē nereģistrēti bērni (5 – 18g.) 2016.gada decembris </vt:lpstr>
      <vt:lpstr>Izmaiņas izglītības iestādē nereģistrēto bērnu skaitā </vt:lpstr>
      <vt:lpstr>Īpaši gadījumi 2016.gads</vt:lpstr>
      <vt:lpstr>Bērni, par kuriem pašvaldībai nav informācijas</vt:lpstr>
      <vt:lpstr>Izglītības iestādē nereģistrēti bērni 2016.gada decembris</vt:lpstr>
      <vt:lpstr>Ilgstoši neattaisnoti kavējumi Dati par 2015., 2016.gadu</vt:lpstr>
      <vt:lpstr>Nav ilgstošu neattaisnotu kavējumu / Ir maz neattaisnotu kavējumu</vt:lpstr>
      <vt:lpstr>Lielākais neattaisnotu kavētāju skaits</vt:lpstr>
      <vt:lpstr>Starpinstitucionālā sadarbība</vt:lpstr>
      <vt:lpstr>Problēmas un secinājumi</vt:lpstr>
      <vt:lpstr>PowerPoint Presentation</vt:lpstr>
      <vt:lpstr>PowerPoint Presentation</vt:lpstr>
      <vt:lpstr>Projekta laikā veicamie pasākumi</vt:lpstr>
      <vt:lpstr>Projekta rezultāti</vt:lpstr>
      <vt:lpstr>PuMPuRS Priekšlaicīgas mācību pārtraukšanas risku samazināšana</vt:lpstr>
      <vt:lpstr>PowerPoint Presentation</vt:lpstr>
      <vt:lpstr>Iespējas iesaistīties projektā un saņemt finansējumu </vt:lpstr>
      <vt:lpstr>OECD PISA 2015 jaunākie rezultāti  Pārinodarījumu indekss </vt:lpstr>
      <vt:lpstr> Pārinodarījumi no citiem skolēniem (pārinodarījumu indekss)  A.Kangro «Skolēnu labklājība Latvijā starptautiskā salīdzinājumā - OECD PISA 2015 jaunākie rezultāti» </vt:lpstr>
      <vt:lpstr>Bieži pārinodarījumi - vismaz «dažas reizes mēnesī» (OECD valstis, OECD vid., Lietuva, Krievija)</vt:lpstr>
      <vt:lpstr>Pārinodarījumu saistība ar skolēnu sasniegumiem mācībās un skolas līmeņa raksturlielumiem</vt:lpstr>
      <vt:lpstr>Ja izglītojamais izglītības iestādē apdraud savu vai citu personu drošību, veselību vai dzīvību (MK 1338):</vt:lpstr>
      <vt:lpstr>Paldies par uzmanību!   Izglītības kvalitātes valsts dienests Zigfrīda Annas Meierovica bulvāris 14, Rīga, LV-1050 Tālr. +371 67222504, e-pasts: ikvd@ikvd.gov.lv,  www.ikvd.gov.lv </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Dagnija</dc:creator>
  <cp:lastModifiedBy>Taivo Trams</cp:lastModifiedBy>
  <cp:revision>331</cp:revision>
  <cp:lastPrinted>2015-10-13T12:31:44Z</cp:lastPrinted>
  <dcterms:created xsi:type="dcterms:W3CDTF">2014-11-20T14:46:47Z</dcterms:created>
  <dcterms:modified xsi:type="dcterms:W3CDTF">2017-05-29T08:48:57Z</dcterms:modified>
</cp:coreProperties>
</file>