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7" r:id="rId10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3333CC"/>
    <a:srgbClr val="FF6600"/>
    <a:srgbClr val="FFCC00"/>
    <a:srgbClr val="990099"/>
    <a:srgbClr val="0066FF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4" autoAdjust="0"/>
    <p:restoredTop sz="94660"/>
  </p:normalViewPr>
  <p:slideViewPr>
    <p:cSldViewPr>
      <p:cViewPr varScale="1">
        <p:scale>
          <a:sx n="102" d="100"/>
          <a:sy n="102" d="100"/>
        </p:scale>
        <p:origin x="-96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D4995F-5C3B-4583-A69A-6666337416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aida attēla vietturi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410" name="Piezīmju vietturi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lv-LV" smtClean="0"/>
          </a:p>
        </p:txBody>
      </p:sp>
      <p:sp>
        <p:nvSpPr>
          <p:cNvPr id="17411" name="Slaida numura vietturis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11D0BB-3A9D-4906-9303-5EC8C5630C86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aida attēla vietturi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8" name="Piezīmju vietturi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lv-LV" smtClean="0"/>
          </a:p>
        </p:txBody>
      </p:sp>
      <p:sp>
        <p:nvSpPr>
          <p:cNvPr id="39939" name="Slaida numura vietturis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EB8D1A-CE0E-4D25-8D46-92523E04B400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aida attēla vietturi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0" name="Piezīmju vietturi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lv-LV" smtClean="0"/>
          </a:p>
        </p:txBody>
      </p:sp>
      <p:sp>
        <p:nvSpPr>
          <p:cNvPr id="43011" name="Slaida numura vietturis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3DE02B-1357-4942-931A-2A70B8072B32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isnstūris ar apaļiem diagonālajiem stūriem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Virsraksts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9" name="Apakšvirsraksts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lv-LV" smtClean="0"/>
              <a:t>Noklikšķiniet, lai rediģētu šablona apakšvirsraksta stilu</a:t>
            </a:r>
            <a:endParaRPr lang="en-US"/>
          </a:p>
        </p:txBody>
      </p:sp>
      <p:sp>
        <p:nvSpPr>
          <p:cNvPr id="5" name="Datuma vietturis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Slaida numura vietturis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48E1E9E-0BA5-4D41-B74A-1DF6D7B60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Kājenes vietturis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isnstūris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690BB0-09F2-4D31-BBCC-B9856535E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isnstūris 6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Slaida numura vietturis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2D1FBCB-5B62-41B1-9432-A90A03862F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Kājenes vietturis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isnstūris 9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6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Slaida numura vietturis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C52351-312F-4D0E-913D-CFFFF7F12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isnstūris 9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Taisnstūris 10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Satura vietturis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9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Slaida numura vietturis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097297-C04B-44E1-9613-C7BAA18C3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isnstūris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4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163F33-CE1C-4395-96CE-F4D0E1B8F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ājenes vietturis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uma vietturis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aida numura vietturi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C1F40-0B11-4902-864D-CD68A0F66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isnstūris 7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6" name="Datuma vietturis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Slaida numura vietturis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AC6ECAA7-2E99-40F6-BEEA-E57A430911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Kājenes vietturis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13" name="Attēla vietturis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lv-LV" noProof="0" smtClean="0"/>
              <a:t>Lai pievienotu attēlu, noklikšķiniet uz ikonas</a:t>
            </a:r>
            <a:endParaRPr lang="en-US" noProof="0" dirty="0"/>
          </a:p>
        </p:txBody>
      </p:sp>
      <p:sp>
        <p:nvSpPr>
          <p:cNvPr id="5" name="Datuma vietturis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Slaida numura vietturis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E81D2A4F-5A2E-4015-8D56-795D368FE3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Kājenes vietturis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Kājenes vietturis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Datuma vietturis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aida numura vietturi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3762A-8C07-4DD8-AD60-31DEB1089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Kājenes vietturis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Datuma vietturis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aida numura vietturi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AB85B-B476-4267-9650-17177D29DC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Virsraksts, saturs un 2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Satura vietturis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1D075-6A59-408F-B915-0C5ABE12C7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isnstūris ar apaļiem diagonālajiem stūriem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Datuma vietturis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Slaida numura vietturis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 smtClean="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D194665A-5035-482E-ABDC-EE2D0A3C9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Virsraksta vietturis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1033" name="Teksta vietturis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38" r:id="rId7"/>
    <p:sldLayoutId id="2147483745" r:id="rId8"/>
    <p:sldLayoutId id="2147483746" r:id="rId9"/>
    <p:sldLayoutId id="2147483737" r:id="rId10"/>
    <p:sldLayoutId id="2147483736" r:id="rId11"/>
    <p:sldLayoutId id="2147483747" r:id="rId12"/>
  </p:sldLayoutIdLst>
  <p:txStyles>
    <p:titleStyle>
      <a:lvl1pPr marL="53975" algn="r" rtl="0" fontAlgn="base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2pPr>
      <a:lvl3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3pPr>
      <a:lvl4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4pPr>
      <a:lvl5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5pPr>
      <a:lvl6pPr marL="5111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6pPr>
      <a:lvl7pPr marL="9683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7pPr>
      <a:lvl8pPr marL="14255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8pPr>
      <a:lvl9pPr marL="18827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9pPr>
      <a:extLst/>
    </p:titleStyle>
    <p:bodyStyle>
      <a:lvl1pPr marL="292100" indent="-292100" algn="l" rtl="0" fontAlgn="base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Office_Word_Document22.docx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Office_Word_Document33.docx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0" descr="Рисунок222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260350"/>
            <a:ext cx="6985000" cy="11525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6000" dirty="0" smtClean="0">
                <a:solidFill>
                  <a:srgbClr val="990099"/>
                </a:solidFill>
                <a:latin typeface="Monotype Corsiva" pitchFamily="66" charset="0"/>
              </a:rPr>
              <a:t>Krāslavas varavīksnes vidusskola</a:t>
            </a:r>
            <a:endParaRPr lang="ru-RU" sz="6000" dirty="0" smtClean="0">
              <a:solidFill>
                <a:srgbClr val="990099"/>
              </a:solidFill>
              <a:latin typeface="Monotype Corsiva" pitchFamily="66" charset="0"/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4581525"/>
            <a:ext cx="7337425" cy="1919288"/>
          </a:xfrm>
        </p:spPr>
        <p:txBody>
          <a:bodyPr>
            <a:normAutofit fontScale="77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5800" i="1" dirty="0" smtClean="0">
                <a:solidFill>
                  <a:srgbClr val="00B050"/>
                </a:solidFill>
              </a:rPr>
              <a:t>«</a:t>
            </a:r>
            <a:r>
              <a:rPr lang="lv-LV" sz="5800" i="1" dirty="0" smtClean="0">
                <a:solidFill>
                  <a:srgbClr val="00B050"/>
                </a:solidFill>
              </a:rPr>
              <a:t> Dziesmiņa ģimenes lokā</a:t>
            </a:r>
            <a:r>
              <a:rPr lang="ru-RU" sz="5800" i="1" dirty="0" smtClean="0">
                <a:solidFill>
                  <a:srgbClr val="00B050"/>
                </a:solidFill>
              </a:rPr>
              <a:t>»</a:t>
            </a:r>
            <a:endParaRPr lang="lv-LV" sz="5800" i="1" dirty="0" smtClean="0">
              <a:solidFill>
                <a:srgbClr val="00B050"/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lv-LV" sz="5800" i="1" dirty="0" smtClean="0">
              <a:solidFill>
                <a:srgbClr val="00B050"/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lv-LV" sz="5800" i="1" dirty="0" smtClean="0">
              <a:solidFill>
                <a:srgbClr val="00B050"/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lv-LV" sz="2800" i="1" dirty="0" smtClean="0">
                <a:solidFill>
                  <a:srgbClr val="00B050"/>
                </a:solidFill>
              </a:rPr>
              <a:t>2012.g.</a:t>
            </a:r>
            <a:endParaRPr lang="ru-RU" sz="2800" i="1" dirty="0" smtClean="0">
              <a:solidFill>
                <a:srgbClr val="00B050"/>
              </a:solidFill>
            </a:endParaRPr>
          </a:p>
        </p:txBody>
      </p:sp>
      <p:pic>
        <p:nvPicPr>
          <p:cNvPr id="15364" name="Picture 18" descr="Рисунокфон3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93825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2" descr="нотка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1989138"/>
            <a:ext cx="123666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27" descr="нотка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1700213"/>
            <a:ext cx="12969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28" descr="нотка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950" y="981075"/>
            <a:ext cx="12827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9" descr="нотк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62288" y="1557338"/>
            <a:ext cx="22304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Virsraksts 3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2200" dirty="0" smtClean="0">
                <a:solidFill>
                  <a:srgbClr val="00FFFF"/>
                </a:solidFill>
              </a:rPr>
              <a:t>Viena no Krāslavas Varavīksnes tradīcijām- ‘’Gada dziesmiņa’’ Autors ir mūzikas skolotāja Tatjana Vagale. Viņa realizētajai savu ideju darbā. Šī gada aprīlī ‘’Gada dziesmiņa svinēs 10 gadu jubileju. Koncertos uzstājas skolas labākie dziedātāji.  </a:t>
            </a:r>
            <a:endParaRPr lang="lv-LV" sz="2200" dirty="0">
              <a:solidFill>
                <a:srgbClr val="00FFFF"/>
              </a:solidFill>
            </a:endParaRPr>
          </a:p>
        </p:txBody>
      </p:sp>
      <p:pic>
        <p:nvPicPr>
          <p:cNvPr id="16386" name="Picture 13" descr="C:\Documents and Settings\Tatjana\Desktop\pesenka_goda\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538413"/>
            <a:ext cx="4038600" cy="2741612"/>
          </a:xfrm>
        </p:spPr>
      </p:pic>
      <p:sp>
        <p:nvSpPr>
          <p:cNvPr id="16387" name="Satura vietturis 35"/>
          <p:cNvSpPr>
            <a:spLocks noGrp="1"/>
          </p:cNvSpPr>
          <p:nvPr>
            <p:ph sz="half" idx="2"/>
          </p:nvPr>
        </p:nvSpPr>
        <p:spPr>
          <a:xfrm>
            <a:off x="4648200" y="1646238"/>
            <a:ext cx="4038600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v-LV" sz="2400" smtClean="0"/>
              <a:t>   Pirmais Gada dziesmiņas koncerts bija veltīts  Daugavpils komponista Aleksandra Rudza daiļradei. </a:t>
            </a:r>
          </a:p>
          <a:p>
            <a:pPr>
              <a:buFont typeface="Wingdings 2" pitchFamily="18" charset="2"/>
              <a:buNone/>
            </a:pPr>
            <a:r>
              <a:rPr lang="lv-LV" sz="2400" smtClean="0"/>
              <a:t>   Šajā koncertā, kurā skanēja tikai viņa dziesmas, piedalījās pats komponists. Komponista dāvana-skolas himna.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Virsraksts 2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/>
                </a:solidFill>
              </a:rPr>
              <a:t>.</a:t>
            </a:r>
            <a:br>
              <a:rPr lang="lv-LV" sz="2000" dirty="0" smtClean="0">
                <a:solidFill>
                  <a:schemeClr val="tx1"/>
                </a:solidFill>
              </a:rPr>
            </a:br>
            <a:r>
              <a:rPr lang="lv-LV" sz="2000" dirty="0" smtClean="0">
                <a:solidFill>
                  <a:schemeClr val="tx1"/>
                </a:solidFill>
              </a:rPr>
              <a:t> Vēl  Gada dziesmiņa bija veltīta Aleksandra </a:t>
            </a:r>
            <a:r>
              <a:rPr lang="lv-LV" sz="2000" dirty="0" err="1" smtClean="0">
                <a:solidFill>
                  <a:schemeClr val="tx1"/>
                </a:solidFill>
              </a:rPr>
              <a:t>Mirska</a:t>
            </a:r>
            <a:r>
              <a:rPr lang="lv-LV" sz="2000" dirty="0" smtClean="0">
                <a:solidFill>
                  <a:schemeClr val="tx1"/>
                </a:solidFill>
              </a:rPr>
              <a:t> daiļradei, kurā piedalījās pats autors </a:t>
            </a:r>
            <a:br>
              <a:rPr lang="lv-LV" sz="2000" dirty="0" smtClean="0">
                <a:solidFill>
                  <a:schemeClr val="tx1"/>
                </a:solidFill>
              </a:rPr>
            </a:br>
            <a:r>
              <a:rPr lang="lv-LV" sz="2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lv-LV" sz="2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lv-LV" sz="2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endParaRPr lang="lv-LV" sz="2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8441" name="Picture 5" descr="C:\Documents and Settings\Tatjana\Desktop\pesenka_goda\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45088" y="1646238"/>
            <a:ext cx="3044825" cy="4525962"/>
          </a:xfrm>
        </p:spPr>
      </p:pic>
      <p:graphicFrame>
        <p:nvGraphicFramePr>
          <p:cNvPr id="18439" name="Object 7"/>
          <p:cNvGraphicFramePr>
            <a:graphicFrameLocks noChangeAspect="1"/>
          </p:cNvGraphicFramePr>
          <p:nvPr>
            <p:ph sz="half" idx="1"/>
          </p:nvPr>
        </p:nvGraphicFramePr>
        <p:xfrm>
          <a:off x="293688" y="1844675"/>
          <a:ext cx="4710112" cy="3313113"/>
        </p:xfrm>
        <a:graphic>
          <a:graphicData uri="http://schemas.openxmlformats.org/presentationml/2006/ole">
            <p:oleObj spid="_x0000_s18439" name="Dokuments" r:id="rId4" imgW="5273070" imgH="3575836" progId="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irsrakst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2000" dirty="0" smtClean="0">
                <a:solidFill>
                  <a:schemeClr val="tx1"/>
                </a:solidFill>
              </a:rPr>
              <a:t> Izpildījuma kvalitāte tika augstu novērtēta un bija organizēts izbraukuma koncerts Daugavpils kultūras namā</a:t>
            </a:r>
            <a:endParaRPr lang="lv-LV" sz="2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9458" name="Picture 3" descr="C:\Documents and Settings\Tatjana\Desktop\pesenka_goda\1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14875" y="2214563"/>
            <a:ext cx="3671888" cy="2373312"/>
          </a:xfrm>
        </p:spPr>
      </p:pic>
      <p:pic>
        <p:nvPicPr>
          <p:cNvPr id="19459" name="Picture 7" descr="C:\Documents and Settings\Tatjana\Desktop\pesenka_goda\3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642938" y="1571625"/>
            <a:ext cx="3286125" cy="488473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irsraksts 5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Koncertos piedalās  mūsu bijušie skolēni.</a:t>
            </a:r>
            <a:endParaRPr lang="lv-LV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7892" name="Satura vietturis 6"/>
          <p:cNvSpPr>
            <a:spLocks noGrp="1"/>
          </p:cNvSpPr>
          <p:nvPr>
            <p:ph sz="half" idx="2"/>
          </p:nvPr>
        </p:nvSpPr>
        <p:spPr>
          <a:xfrm>
            <a:off x="4648200" y="1646238"/>
            <a:ext cx="4038600" cy="3943350"/>
          </a:xfrm>
        </p:spPr>
        <p:txBody>
          <a:bodyPr/>
          <a:lstStyle/>
          <a:p>
            <a:endParaRPr lang="lv-LV" sz="1400" smtClean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714500" y="1643063"/>
          <a:ext cx="5359400" cy="4032250"/>
        </p:xfrm>
        <a:graphic>
          <a:graphicData uri="http://schemas.openxmlformats.org/presentationml/2006/ole">
            <p:oleObj spid="_x0000_s37890" name="Document" r:id="rId3" imgW="6407827" imgH="5639842" progId="Word.Document.8">
              <p:embed/>
            </p:oleObj>
          </a:graphicData>
        </a:graphic>
      </p:graphicFrame>
      <p:sp>
        <p:nvSpPr>
          <p:cNvPr id="37893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46238"/>
            <a:ext cx="4038600" cy="4525962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irsraksts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Koncerta dziedātāji</a:t>
            </a:r>
            <a:endParaRPr lang="lv-LV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1514" name="Picture 2" descr="C:\Documents and Settings\Tatjana\Desktop\pesenka_goda\11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148263" y="1628775"/>
            <a:ext cx="3222625" cy="2185988"/>
          </a:xfrm>
        </p:spPr>
      </p:pic>
      <p:pic>
        <p:nvPicPr>
          <p:cNvPr id="21515" name="Picture 3" descr="C:\Documents and Settings\Tatjana\Desktop\pesenka_goda\IMG_1143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3071813" y="4286250"/>
            <a:ext cx="2917825" cy="2187575"/>
          </a:xfrm>
        </p:spPr>
      </p:pic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468313" y="1484313"/>
          <a:ext cx="4859337" cy="2557462"/>
        </p:xfrm>
        <a:graphic>
          <a:graphicData uri="http://schemas.openxmlformats.org/presentationml/2006/ole">
            <p:oleObj spid="_x0000_s21512" name="Dokuments" r:id="rId6" imgW="5298655" imgH="3133446" progId="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irsrakst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Koncertos piedalās ne tikai skolēni, bet arī vecāki.</a:t>
            </a:r>
            <a:endParaRPr lang="lv-LV" sz="2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0962" name="Picture 2" descr="C:\Documents and Settings\Tatjana\Desktop\pesenka_goda\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41388" y="1600200"/>
            <a:ext cx="3070225" cy="4525963"/>
          </a:xfrm>
        </p:spPr>
      </p:pic>
      <p:pic>
        <p:nvPicPr>
          <p:cNvPr id="40963" name="Picture 3" descr="C:\Documents and Settings\Tatjana\Desktop\pesenka_goda\1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56188" y="1600200"/>
            <a:ext cx="3222625" cy="2185988"/>
          </a:xfrm>
        </p:spPr>
      </p:pic>
      <p:pic>
        <p:nvPicPr>
          <p:cNvPr id="40964" name="Picture 4" descr="C:\Documents and Settings\Tatjana\Desktop\pesenka_goda\IMG_1200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208588" y="3938588"/>
            <a:ext cx="2917825" cy="21875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Koncertos piedalās skolas dziedošās ģimenes</a:t>
            </a:r>
            <a:endParaRPr lang="lv-LV" sz="2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1986" name="Picture 4" descr="C:\Documents and Settings\Tatjana\Desktop\pesenka_goda\IMG_12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3214688"/>
            <a:ext cx="3922713" cy="2941637"/>
          </a:xfrm>
        </p:spPr>
      </p:pic>
      <p:pic>
        <p:nvPicPr>
          <p:cNvPr id="41987" name="Picture 2" descr="C:\Documents and Settings\Tatjana\Desktop\pesenka_goda\IMG_120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3438" y="1446213"/>
            <a:ext cx="3905250" cy="292893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irsraksts 9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lv-LV" sz="2800" dirty="0" smtClean="0"/>
              <a:t>Skatītāji parasti sēž pie galdiem, uz kuriem ir dažādi </a:t>
            </a:r>
            <a:r>
              <a:rPr lang="lv-LV" sz="2800" dirty="0" err="1" smtClean="0"/>
              <a:t>gardiumi</a:t>
            </a:r>
            <a:r>
              <a:rPr lang="lv-LV" sz="2800" dirty="0" smtClean="0"/>
              <a:t>. Skolēni, skolotāji, vecāki kā viena liela ģimene. Smaidīgas sejas, aplausi, labs garastāvoklis un ziedi</a:t>
            </a:r>
            <a:endParaRPr lang="lv-LV" sz="2800" dirty="0"/>
          </a:p>
        </p:txBody>
      </p:sp>
      <p:sp>
        <p:nvSpPr>
          <p:cNvPr id="11" name="Teksta vietturis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lv-LV" dirty="0"/>
          </a:p>
        </p:txBody>
      </p:sp>
      <p:pic>
        <p:nvPicPr>
          <p:cNvPr id="46088" name="Picture 2" descr="C:\Documents and Settings\Tatjana\My Documents\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141663"/>
            <a:ext cx="26892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3" descr="C:\Documents and Settings\Tatjana\My Documents\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3141663"/>
            <a:ext cx="2528888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0" name="Picture 4" descr="C:\Documents and Settings\Tatjana\My Documents\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3141663"/>
            <a:ext cx="288766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635375" y="5130800"/>
          <a:ext cx="3756025" cy="1727200"/>
        </p:xfrm>
        <a:graphic>
          <a:graphicData uri="http://schemas.openxmlformats.org/presentationml/2006/ole">
            <p:oleObj spid="_x0000_s46085" name="Dokuments" r:id="rId6" imgW="5298655" imgH="2438724" progId="">
              <p:embed/>
            </p:oleObj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etuve">
  <a:themeElements>
    <a:clrScheme name="Lietuv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Lietuv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ietuv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dizain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992</TotalTime>
  <Words>31</Words>
  <Application>Microsoft Office PowerPoint</Application>
  <PresentationFormat>On-screen Show (4:3)</PresentationFormat>
  <Paragraphs>9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10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Arial</vt:lpstr>
      <vt:lpstr>Cambria</vt:lpstr>
      <vt:lpstr>Wingdings 2</vt:lpstr>
      <vt:lpstr>Rockwell</vt:lpstr>
      <vt:lpstr>Lietuve</vt:lpstr>
      <vt:lpstr>Lietuve</vt:lpstr>
      <vt:lpstr>Lietuve</vt:lpstr>
      <vt:lpstr>Lietuve</vt:lpstr>
      <vt:lpstr>Lietuve</vt:lpstr>
      <vt:lpstr>Lietuve</vt:lpstr>
      <vt:lpstr>Lietuve</vt:lpstr>
      <vt:lpstr>Lietuve</vt:lpstr>
      <vt:lpstr>Lietuve</vt:lpstr>
      <vt:lpstr>Lietuve</vt:lpstr>
      <vt:lpstr>Dokuments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mama</dc:creator>
  <cp:lastModifiedBy>Administrators</cp:lastModifiedBy>
  <cp:revision>62</cp:revision>
  <dcterms:created xsi:type="dcterms:W3CDTF">2011-07-10T17:43:11Z</dcterms:created>
  <dcterms:modified xsi:type="dcterms:W3CDTF">2012-02-28T09:24:37Z</dcterms:modified>
</cp:coreProperties>
</file>