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8" r:id="rId3"/>
    <p:sldId id="260" r:id="rId4"/>
    <p:sldId id="261" r:id="rId5"/>
    <p:sldId id="262" r:id="rId6"/>
    <p:sldId id="263" r:id="rId7"/>
    <p:sldId id="264" r:id="rId8"/>
    <p:sldId id="265" r:id="rId9"/>
    <p:sldId id="259" r:id="rId10"/>
    <p:sldId id="257" r:id="rId11"/>
    <p:sldId id="266" r:id="rId12"/>
    <p:sldId id="271" r:id="rId13"/>
    <p:sldId id="267" r:id="rId14"/>
    <p:sldId id="268" r:id="rId15"/>
    <p:sldId id="269" r:id="rId16"/>
    <p:sldId id="270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9" d="100"/>
          <a:sy n="89" d="100"/>
        </p:scale>
        <p:origin x="466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Virsraksta slai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lv-LV" smtClean="0"/>
              <a:t>Rediģēt šablona virsraksta stilu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lv-LV" smtClean="0"/>
              <a:t>Rediģēt šablona apakšvirsraksta stilu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Virsraksts un satu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mtClean="0"/>
              <a:t>Rediģēt šablona virsraksta stilu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adaļas galve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lv-LV" smtClean="0"/>
              <a:t>Rediģēt šablona virsraksta stilu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v-LV" smtClean="0"/>
              <a:t>Rediģēt šablona teksta stilus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ivi satur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lv-LV" smtClean="0"/>
              <a:t>Rediģēt šablona virsraksta stilu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līdzināju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lv-LV" smtClean="0"/>
              <a:t>Rediģēt šablona virsraksta stilu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v-LV" smtClean="0"/>
              <a:t>Rediģēt šablona teksta stilus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v-LV" smtClean="0"/>
              <a:t>Rediģēt šablona teksta stilus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11/25/2018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ai virsra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mtClean="0"/>
              <a:t>Rediģēt šablona virsraksta stilu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11/25/2018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k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11/25/2018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turs ar paraks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lv-LV" smtClean="0"/>
              <a:t>Rediģēt šablona virsraksta stilu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v-LV" smtClean="0"/>
              <a:t>Rediģēt šablona teksta stilus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ttēls ar paraks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lv-LV" smtClean="0"/>
              <a:t>Rediģēt šablona virsraksta stilu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lv-LV" smtClean="0"/>
              <a:t>Noklikšķiniet uz ikonas, lai pievienotu attēlu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v-LV" smtClean="0"/>
              <a:t>Rediģēt šablona teksta stilus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āmas attēls ar paraks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v-LV" smtClean="0"/>
              <a:t>Rediģēt šablona virsraksta stilu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lv-LV" smtClean="0"/>
              <a:t>Noklikšķiniet uz ikonas, lai pievienotu attēlu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v-LV" smtClean="0"/>
              <a:t>Rediģēt šablona teksta stilus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irsraksts un para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lv-LV" smtClean="0"/>
              <a:t>Rediģēt šablona virsraksta stilu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v-LV" smtClean="0"/>
              <a:t>Rediģēt šablona teksta stilus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āts ar paraks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lv-LV" smtClean="0"/>
              <a:t>Rediģēt šablona virsraksta stilu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v-LV" smtClean="0"/>
              <a:t>Rediģēt šablona teksta stilus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v-LV" smtClean="0"/>
              <a:t>Rediģēt šablona teksta stilus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izītkar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lv-LV" smtClean="0"/>
              <a:t>Rediģēt šablona virsraksta stilu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v-LV" smtClean="0"/>
              <a:t>Rediģēt šablona teksta stilus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onn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lv-LV" smtClean="0"/>
              <a:t>Rediģēt šablona virsraksta stilu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v-LV" smtClean="0"/>
              <a:t>Rediģēt šablona teksta stilus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v-LV" smtClean="0"/>
              <a:t>Rediģēt šablona teksta stilus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v-LV" smtClean="0"/>
              <a:t>Rediģēt šablona teksta stilus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v-LV" smtClean="0"/>
              <a:t>Rediģēt šablona teksta stilus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v-LV" smtClean="0"/>
              <a:t>Rediģēt šablona teksta stilus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v-LV" smtClean="0"/>
              <a:t>Rediģēt šablona teksta stilus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11/25/2018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attēlu kolon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lv-LV" smtClean="0"/>
              <a:t>Rediģēt šablona virsraksta stilu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v-LV" smtClean="0"/>
              <a:t>Rediģēt šablona teksta stilus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lv-LV" smtClean="0"/>
              <a:t>Noklikšķiniet uz ikonas, lai pievienotu attēlu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v-LV" smtClean="0"/>
              <a:t>Rediģēt šablona teksta stilus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v-LV" smtClean="0"/>
              <a:t>Rediģēt šablona teksta stilus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lv-LV" smtClean="0"/>
              <a:t>Noklikšķiniet uz ikonas, lai pievienotu attēlu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v-LV" smtClean="0"/>
              <a:t>Rediģēt šablona teksta stilus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v-LV" smtClean="0"/>
              <a:t>Rediģēt šablona teksta stilus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lv-LV" smtClean="0"/>
              <a:t>Noklikšķiniet uz ikonas, lai pievienotu attēlu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v-LV" smtClean="0"/>
              <a:t>Rediģēt šablona teksta stilus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11/25/2018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Virsraksts un vertikāls te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mtClean="0"/>
              <a:t>Rediģēt šablona virsraksta stilu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āls virsraksts un te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lv-LV" smtClean="0"/>
              <a:t>Rediģēt šablona virsraksta stilu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v-LV" smtClean="0"/>
              <a:t>Rediģēt šablona virsraksta stilu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11/25/2018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lv-LV" dirty="0" smtClean="0"/>
              <a:t>Kas ir laba klase?</a:t>
            </a:r>
            <a:endParaRPr lang="lv-LV" dirty="0"/>
          </a:p>
        </p:txBody>
      </p:sp>
      <p:sp>
        <p:nvSpPr>
          <p:cNvPr id="3" name="Apakšvirsrakst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r>
              <a:rPr lang="lv-LV" dirty="0" smtClean="0"/>
              <a:t>Klases audzināšanas stunda</a:t>
            </a:r>
          </a:p>
          <a:p>
            <a:pPr algn="r"/>
            <a:r>
              <a:rPr lang="lv-LV" dirty="0" smtClean="0"/>
              <a:t>3.klase</a:t>
            </a:r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38034167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isnstūris 1"/>
          <p:cNvSpPr/>
          <p:nvPr/>
        </p:nvSpPr>
        <p:spPr>
          <a:xfrm>
            <a:off x="2303253" y="3243534"/>
            <a:ext cx="951493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Mērķauditorija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lv-LV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Rūjienas novada Rūjienas vidusskolas 3.b klase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lv-LV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lv-LV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lv-LV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Stundu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vada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lv-LV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klases audzinātāja Silva Liepiņa</a:t>
            </a:r>
            <a:endParaRPr lang="lv-LV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50320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Iepriekšējais darbs</a:t>
            </a:r>
            <a:br>
              <a:rPr lang="lv-LV" dirty="0" smtClean="0"/>
            </a:br>
            <a:r>
              <a:rPr lang="lv-LV" dirty="0" smtClean="0"/>
              <a:t>( </a:t>
            </a:r>
            <a:r>
              <a:rPr lang="lv-LV" sz="1600" dirty="0" smtClean="0"/>
              <a:t>prezentācija no klases vecāku sapulces</a:t>
            </a:r>
            <a:r>
              <a:rPr lang="lv-LV" dirty="0" smtClean="0"/>
              <a:t>)</a:t>
            </a:r>
            <a:br>
              <a:rPr lang="lv-LV" dirty="0" smtClean="0"/>
            </a:br>
            <a:r>
              <a:rPr lang="lv-LV" dirty="0" smtClean="0"/>
              <a:t>Mūsu hobiji</a:t>
            </a:r>
            <a:endParaRPr lang="lv-LV" dirty="0"/>
          </a:p>
        </p:txBody>
      </p:sp>
      <p:sp>
        <p:nvSpPr>
          <p:cNvPr id="3" name="Satura vietturis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70000" lnSpcReduction="20000"/>
          </a:bodyPr>
          <a:lstStyle/>
          <a:p>
            <a:r>
              <a:rPr lang="lv-LV" dirty="0"/>
              <a:t>Sports			* lēkāt </a:t>
            </a:r>
            <a:r>
              <a:rPr lang="lv-LV" dirty="0" smtClean="0"/>
              <a:t>pa </a:t>
            </a:r>
            <a:r>
              <a:rPr lang="lv-LV" dirty="0"/>
              <a:t>batutu</a:t>
            </a:r>
          </a:p>
          <a:p>
            <a:r>
              <a:rPr lang="lv-LV" dirty="0"/>
              <a:t>Spēlēties		</a:t>
            </a:r>
            <a:r>
              <a:rPr lang="lv-LV" dirty="0" smtClean="0"/>
              <a:t>* </a:t>
            </a:r>
            <a:r>
              <a:rPr lang="lv-LV" dirty="0"/>
              <a:t>lēkāt</a:t>
            </a:r>
          </a:p>
          <a:p>
            <a:r>
              <a:rPr lang="lv-LV" dirty="0"/>
              <a:t>Dziedāt			* braukt ar riteni vasarā</a:t>
            </a:r>
          </a:p>
          <a:p>
            <a:r>
              <a:rPr lang="lv-LV" dirty="0"/>
              <a:t>Ceļot			</a:t>
            </a:r>
            <a:r>
              <a:rPr lang="lv-LV" dirty="0" smtClean="0"/>
              <a:t>* </a:t>
            </a:r>
            <a:r>
              <a:rPr lang="lv-LV" dirty="0"/>
              <a:t>uzzināt kaut ko jaunu</a:t>
            </a:r>
          </a:p>
          <a:p>
            <a:r>
              <a:rPr lang="lv-LV" dirty="0"/>
              <a:t>Skriet			</a:t>
            </a:r>
            <a:r>
              <a:rPr lang="lv-LV" dirty="0" smtClean="0"/>
              <a:t>* </a:t>
            </a:r>
            <a:r>
              <a:rPr lang="lv-LV" dirty="0"/>
              <a:t>tehnika</a:t>
            </a:r>
          </a:p>
          <a:p>
            <a:r>
              <a:rPr lang="lv-LV" dirty="0"/>
              <a:t>Krāsot			* spēlēt basketbolu</a:t>
            </a:r>
          </a:p>
          <a:p>
            <a:r>
              <a:rPr lang="lv-LV" dirty="0"/>
              <a:t>Šūpoties un lēkāt		* braukt</a:t>
            </a:r>
          </a:p>
          <a:p>
            <a:r>
              <a:rPr lang="lv-LV" dirty="0"/>
              <a:t>Zīmēt			</a:t>
            </a:r>
            <a:r>
              <a:rPr lang="lv-LV" dirty="0" smtClean="0"/>
              <a:t>* </a:t>
            </a:r>
            <a:r>
              <a:rPr lang="lv-LV" dirty="0"/>
              <a:t>latviešu valoda</a:t>
            </a:r>
          </a:p>
          <a:p>
            <a:r>
              <a:rPr lang="lv-LV" dirty="0"/>
              <a:t>Braukt ar riteni</a:t>
            </a:r>
          </a:p>
          <a:p>
            <a:r>
              <a:rPr lang="lv-LV" dirty="0"/>
              <a:t>Mācīties</a:t>
            </a:r>
          </a:p>
        </p:txBody>
      </p:sp>
      <p:pic>
        <p:nvPicPr>
          <p:cNvPr id="4" name="Picture 4" descr="AttÄlu rezultÄti vaicÄjumam âhobijiâ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1846" y="3513224"/>
            <a:ext cx="3933226" cy="2528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32393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Mūsu tālākie ceļojumi</a:t>
            </a:r>
          </a:p>
        </p:txBody>
      </p:sp>
      <p:sp>
        <p:nvSpPr>
          <p:cNvPr id="3" name="Satura vietturis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77500" lnSpcReduction="20000"/>
          </a:bodyPr>
          <a:lstStyle/>
          <a:p>
            <a:r>
              <a:rPr lang="lv-LV" dirty="0"/>
              <a:t>Anglija			* </a:t>
            </a:r>
            <a:r>
              <a:rPr lang="lv-LV" dirty="0" err="1"/>
              <a:t>slovākija</a:t>
            </a:r>
            <a:endParaRPr lang="lv-LV" dirty="0"/>
          </a:p>
          <a:p>
            <a:r>
              <a:rPr lang="lv-LV" dirty="0"/>
              <a:t>Tartu				* </a:t>
            </a:r>
            <a:r>
              <a:rPr lang="lv-LV" dirty="0" err="1"/>
              <a:t>alūksne</a:t>
            </a:r>
            <a:endParaRPr lang="lv-LV" dirty="0"/>
          </a:p>
          <a:p>
            <a:r>
              <a:rPr lang="lv-LV" dirty="0"/>
              <a:t>Norvēģija			* francija</a:t>
            </a:r>
          </a:p>
          <a:p>
            <a:r>
              <a:rPr lang="lv-LV" dirty="0"/>
              <a:t>Igaunija			* </a:t>
            </a:r>
            <a:r>
              <a:rPr lang="lv-LV" dirty="0" err="1"/>
              <a:t>cēsis</a:t>
            </a:r>
            <a:r>
              <a:rPr lang="lv-LV" dirty="0"/>
              <a:t>     </a:t>
            </a:r>
          </a:p>
          <a:p>
            <a:r>
              <a:rPr lang="lv-LV" dirty="0"/>
              <a:t>Rīga       </a:t>
            </a:r>
          </a:p>
          <a:p>
            <a:r>
              <a:rPr lang="lv-LV" dirty="0"/>
              <a:t>Zviedrija                                                                         </a:t>
            </a:r>
          </a:p>
          <a:p>
            <a:r>
              <a:rPr lang="lv-LV" dirty="0"/>
              <a:t>Somija</a:t>
            </a:r>
          </a:p>
          <a:p>
            <a:r>
              <a:rPr lang="lv-LV" dirty="0"/>
              <a:t>Lietuva</a:t>
            </a:r>
          </a:p>
          <a:p>
            <a:r>
              <a:rPr lang="lv-LV" dirty="0" err="1"/>
              <a:t>itālija</a:t>
            </a:r>
            <a:endParaRPr lang="lv-LV" dirty="0"/>
          </a:p>
          <a:p>
            <a:endParaRPr lang="lv-LV" dirty="0"/>
          </a:p>
        </p:txBody>
      </p:sp>
      <p:pic>
        <p:nvPicPr>
          <p:cNvPr id="4" name="Picture 8" descr="AttÄlu rezultÄti vaicÄjumam âÄÄ£ipteâ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7669" y="2922204"/>
            <a:ext cx="4721824" cy="3128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92684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Kopā mums ir</a:t>
            </a:r>
          </a:p>
        </p:txBody>
      </p:sp>
      <p:sp>
        <p:nvSpPr>
          <p:cNvPr id="3" name="Satura vietturis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lv-LV" sz="4400" b="1" dirty="0"/>
              <a:t>33</a:t>
            </a:r>
            <a:r>
              <a:rPr lang="lv-LV" dirty="0"/>
              <a:t>  vecmāmiņas</a:t>
            </a:r>
          </a:p>
          <a:p>
            <a:pPr marL="0" indent="0">
              <a:buNone/>
            </a:pPr>
            <a:r>
              <a:rPr lang="lv-LV" dirty="0"/>
              <a:t> </a:t>
            </a:r>
            <a:r>
              <a:rPr lang="lv-LV" sz="4400" b="1" dirty="0"/>
              <a:t>20</a:t>
            </a:r>
            <a:r>
              <a:rPr lang="lv-LV" dirty="0"/>
              <a:t>  vectētiņi                           </a:t>
            </a:r>
          </a:p>
          <a:p>
            <a:endParaRPr lang="lv-LV" dirty="0"/>
          </a:p>
        </p:txBody>
      </p:sp>
      <p:pic>
        <p:nvPicPr>
          <p:cNvPr id="4" name="Picture 2" descr="SaistÄ«ts attÄl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6241" y="2567679"/>
            <a:ext cx="2625426" cy="3375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21484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Kopā mums ir </a:t>
            </a:r>
          </a:p>
        </p:txBody>
      </p:sp>
      <p:sp>
        <p:nvSpPr>
          <p:cNvPr id="3" name="Satura vietturis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lv-LV" sz="4400" dirty="0"/>
              <a:t>16</a:t>
            </a:r>
            <a:r>
              <a:rPr lang="lv-LV" dirty="0"/>
              <a:t>  māsas</a:t>
            </a:r>
          </a:p>
          <a:p>
            <a:pPr marL="0" indent="0">
              <a:buNone/>
            </a:pPr>
            <a:r>
              <a:rPr lang="lv-LV" dirty="0"/>
              <a:t>   </a:t>
            </a:r>
            <a:r>
              <a:rPr lang="lv-LV" sz="4400" dirty="0"/>
              <a:t>17</a:t>
            </a:r>
            <a:r>
              <a:rPr lang="lv-LV" dirty="0"/>
              <a:t>   brāļi   </a:t>
            </a:r>
          </a:p>
          <a:p>
            <a:endParaRPr lang="lv-LV" dirty="0"/>
          </a:p>
        </p:txBody>
      </p:sp>
      <p:pic>
        <p:nvPicPr>
          <p:cNvPr id="4" name="Picture 2" descr="AttÄlu rezultÄti vaicÄjumam âbrÄlis un mÄsaâ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5683" y="2785863"/>
            <a:ext cx="3784314" cy="2384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34590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Mīļākie ēdieni</a:t>
            </a:r>
            <a:endParaRPr lang="lv-LV" i="1" dirty="0"/>
          </a:p>
        </p:txBody>
      </p:sp>
      <p:pic>
        <p:nvPicPr>
          <p:cNvPr id="4" name="Picture 4" descr="SaistÄ«ts attÄls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3316" y="3648974"/>
            <a:ext cx="4427449" cy="2953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aisnstūris 4"/>
          <p:cNvSpPr/>
          <p:nvPr/>
        </p:nvSpPr>
        <p:spPr>
          <a:xfrm>
            <a:off x="982786" y="1945929"/>
            <a:ext cx="778965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v-LV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 Frī </a:t>
            </a:r>
            <a:r>
              <a:rPr lang="lv-LV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kartupeļi		* </a:t>
            </a:r>
            <a:r>
              <a:rPr lang="lv-LV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Hamburgers</a:t>
            </a:r>
            <a:endParaRPr lang="lv-LV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lv-LV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 Suši</a:t>
            </a:r>
            <a:r>
              <a:rPr lang="lv-LV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</a:t>
            </a:r>
            <a:r>
              <a:rPr lang="lv-LV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* Makaroni </a:t>
            </a:r>
            <a:r>
              <a:rPr lang="lv-LV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 malto gaļu</a:t>
            </a:r>
          </a:p>
          <a:p>
            <a:r>
              <a:rPr lang="lv-LV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 Zupa</a:t>
            </a:r>
            <a:r>
              <a:rPr lang="lv-LV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</a:t>
            </a:r>
            <a:r>
              <a:rPr lang="lv-LV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* Makaroni </a:t>
            </a:r>
            <a:r>
              <a:rPr lang="lv-LV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 maltās gaļas mērci</a:t>
            </a:r>
          </a:p>
          <a:p>
            <a:r>
              <a:rPr lang="lv-LV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 Pica</a:t>
            </a:r>
            <a:r>
              <a:rPr lang="lv-LV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</a:t>
            </a:r>
            <a:r>
              <a:rPr lang="lv-LV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* Plovs</a:t>
            </a:r>
            <a:endParaRPr lang="lv-LV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lv-LV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 Burgers</a:t>
            </a:r>
            <a:r>
              <a:rPr lang="lv-LV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lv-LV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* Rupjmaize </a:t>
            </a:r>
            <a:r>
              <a:rPr lang="lv-LV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 sviestu</a:t>
            </a:r>
          </a:p>
          <a:p>
            <a:r>
              <a:rPr lang="lv-LV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 Zivs</a:t>
            </a:r>
            <a:r>
              <a:rPr lang="lv-LV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</a:t>
            </a:r>
            <a:r>
              <a:rPr lang="lv-LV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* Biešu </a:t>
            </a:r>
            <a:r>
              <a:rPr lang="lv-LV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zupa</a:t>
            </a:r>
          </a:p>
          <a:p>
            <a:r>
              <a:rPr lang="lv-LV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 Melone</a:t>
            </a:r>
            <a:r>
              <a:rPr lang="lv-LV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lv-LV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* Frī </a:t>
            </a:r>
            <a:r>
              <a:rPr lang="lv-LV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kartupeļi ar majonēzi		</a:t>
            </a:r>
          </a:p>
          <a:p>
            <a:r>
              <a:rPr lang="lv-LV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 Kartupeļi</a:t>
            </a:r>
            <a:r>
              <a:rPr lang="lv-LV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* </a:t>
            </a:r>
            <a:r>
              <a:rPr lang="lv-LV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Makaroni </a:t>
            </a:r>
            <a:r>
              <a:rPr lang="lv-LV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 sieru un gaļu</a:t>
            </a:r>
          </a:p>
          <a:p>
            <a:r>
              <a:rPr lang="lv-LV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 Spageti</a:t>
            </a:r>
            <a:endParaRPr lang="lv-LV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lv-LV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 Makaroni</a:t>
            </a:r>
            <a:endParaRPr lang="lv-LV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82833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Mūsu mazie draugi</a:t>
            </a:r>
          </a:p>
        </p:txBody>
      </p:sp>
      <p:sp>
        <p:nvSpPr>
          <p:cNvPr id="3" name="Satura vietturis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lv-LV" b="1" dirty="0" smtClean="0"/>
              <a:t>   13 </a:t>
            </a:r>
            <a:r>
              <a:rPr lang="lv-LV" dirty="0"/>
              <a:t>suņi</a:t>
            </a:r>
          </a:p>
          <a:p>
            <a:pPr marL="0" indent="0">
              <a:buNone/>
            </a:pPr>
            <a:r>
              <a:rPr lang="lv-LV" dirty="0"/>
              <a:t>   </a:t>
            </a:r>
            <a:r>
              <a:rPr lang="lv-LV" b="1" dirty="0"/>
              <a:t>19</a:t>
            </a:r>
            <a:r>
              <a:rPr lang="lv-LV" dirty="0"/>
              <a:t>  kaķi</a:t>
            </a:r>
          </a:p>
          <a:p>
            <a:pPr marL="0" indent="0">
              <a:buNone/>
            </a:pPr>
            <a:r>
              <a:rPr lang="lv-LV" dirty="0"/>
              <a:t>    </a:t>
            </a:r>
            <a:r>
              <a:rPr lang="lv-LV" b="1" dirty="0"/>
              <a:t> 3 </a:t>
            </a:r>
            <a:r>
              <a:rPr lang="lv-LV" dirty="0"/>
              <a:t>truši</a:t>
            </a:r>
          </a:p>
          <a:p>
            <a:pPr marL="0" indent="0">
              <a:buNone/>
            </a:pPr>
            <a:r>
              <a:rPr lang="lv-LV" dirty="0"/>
              <a:t>     </a:t>
            </a:r>
            <a:r>
              <a:rPr lang="lv-LV" b="1" dirty="0"/>
              <a:t>2</a:t>
            </a:r>
            <a:r>
              <a:rPr lang="lv-LV" dirty="0"/>
              <a:t> zirgi</a:t>
            </a:r>
          </a:p>
          <a:p>
            <a:pPr marL="0" indent="0">
              <a:buNone/>
            </a:pPr>
            <a:r>
              <a:rPr lang="lv-LV" dirty="0"/>
              <a:t>     </a:t>
            </a:r>
            <a:r>
              <a:rPr lang="lv-LV" b="1" dirty="0"/>
              <a:t>1</a:t>
            </a:r>
            <a:r>
              <a:rPr lang="lv-LV" dirty="0"/>
              <a:t> kaķēns</a:t>
            </a:r>
          </a:p>
          <a:p>
            <a:pPr marL="0" indent="0">
              <a:buNone/>
            </a:pPr>
            <a:r>
              <a:rPr lang="lv-LV" dirty="0"/>
              <a:t>     </a:t>
            </a:r>
            <a:r>
              <a:rPr lang="lv-LV" b="1" dirty="0"/>
              <a:t>1</a:t>
            </a:r>
            <a:r>
              <a:rPr lang="lv-LV" dirty="0"/>
              <a:t> mājas žurka</a:t>
            </a:r>
          </a:p>
          <a:p>
            <a:pPr marL="0" indent="0">
              <a:buNone/>
            </a:pPr>
            <a:r>
              <a:rPr lang="lv-LV" dirty="0"/>
              <a:t>     </a:t>
            </a:r>
            <a:r>
              <a:rPr lang="lv-LV" b="1" dirty="0"/>
              <a:t>1</a:t>
            </a:r>
            <a:r>
              <a:rPr lang="lv-LV" dirty="0"/>
              <a:t> jūras cūciņa</a:t>
            </a:r>
          </a:p>
          <a:p>
            <a:pPr marL="0" indent="0">
              <a:buNone/>
            </a:pPr>
            <a:r>
              <a:rPr lang="lv-LV" dirty="0"/>
              <a:t>     </a:t>
            </a:r>
            <a:r>
              <a:rPr lang="lv-LV" b="1" dirty="0" smtClean="0"/>
              <a:t>5</a:t>
            </a:r>
            <a:r>
              <a:rPr lang="lv-LV" dirty="0" smtClean="0"/>
              <a:t>   </a:t>
            </a:r>
            <a:r>
              <a:rPr lang="lv-LV" dirty="0"/>
              <a:t>zivis</a:t>
            </a:r>
          </a:p>
          <a:p>
            <a:endParaRPr lang="lv-LV" dirty="0"/>
          </a:p>
        </p:txBody>
      </p:sp>
      <p:pic>
        <p:nvPicPr>
          <p:cNvPr id="4" name="Picture 2" descr="AttÄlu rezultÄti vaicÄjumam âhobijiâ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6806" y="2464860"/>
            <a:ext cx="4791075" cy="2990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7117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isnstūris 1"/>
          <p:cNvSpPr/>
          <p:nvPr/>
        </p:nvSpPr>
        <p:spPr>
          <a:xfrm>
            <a:off x="1233577" y="1367395"/>
            <a:ext cx="9195759" cy="47303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lv-LV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Stundas mērķis:</a:t>
            </a:r>
            <a:r>
              <a:rPr lang="lv-LV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lv-LV" sz="24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lv-LV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Veidot </a:t>
            </a:r>
            <a:r>
              <a:rPr lang="lv-LV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izpratni par laba klases kolektīva “stūrakmeņiem”. </a:t>
            </a:r>
            <a:endParaRPr lang="lv-LV" sz="24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lv-LV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lv-LV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Stundas uzdevumi:</a:t>
            </a:r>
            <a:endParaRPr lang="lv-LV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lv-LV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Veidot pozitīvas attiecības starp </a:t>
            </a:r>
            <a:r>
              <a:rPr lang="lv-LV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klasesbiedriem</a:t>
            </a:r>
            <a:r>
              <a:rPr lang="lv-LV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lv-LV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Veicināt skolēnu saliedētību, labestību vienam pret otru, uzticēšanos un sapratni.</a:t>
            </a: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lv-LV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Attīstīt iniciatīvu, prasmi uzņemties pienākumus un būt atbildīgam par to izpildi; </a:t>
            </a: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lv-LV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Pilnveidot skolēnu prasmi pamatot savu viedokli, sastrādāties, diskutēt.</a:t>
            </a:r>
            <a:endParaRPr lang="lv-LV" sz="2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90231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Grupu darbs</a:t>
            </a:r>
            <a:endParaRPr lang="lv-LV" dirty="0"/>
          </a:p>
        </p:txBody>
      </p:sp>
      <p:sp>
        <p:nvSpPr>
          <p:cNvPr id="4" name="Satura vietturis 3"/>
          <p:cNvSpPr>
            <a:spLocks noGrp="1"/>
          </p:cNvSpPr>
          <p:nvPr>
            <p:ph sz="quarter" idx="13"/>
          </p:nvPr>
        </p:nvSpPr>
        <p:spPr>
          <a:xfrm>
            <a:off x="3031970" y="2504757"/>
            <a:ext cx="5635925" cy="1488916"/>
          </a:xfrm>
          <a:prstGeom prst="triangl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lv-LV" sz="1400" b="1">
                <a:solidFill>
                  <a:srgbClr val="00B05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LABA  KLASE</a:t>
            </a:r>
            <a:endParaRPr lang="lv-LV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Kreisā bultiņa 4"/>
          <p:cNvSpPr/>
          <p:nvPr/>
        </p:nvSpPr>
        <p:spPr>
          <a:xfrm>
            <a:off x="3031970" y="2418851"/>
            <a:ext cx="1607820" cy="1097280"/>
          </a:xfrm>
          <a:prstGeom prst="lef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lv-LV" sz="1800" b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ATBILDĪBA</a:t>
            </a:r>
            <a:endParaRPr lang="lv-LV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Labā bultiņa 6"/>
          <p:cNvSpPr/>
          <p:nvPr/>
        </p:nvSpPr>
        <p:spPr>
          <a:xfrm>
            <a:off x="6776048" y="2319791"/>
            <a:ext cx="1676400" cy="1196340"/>
          </a:xfrm>
          <a:prstGeom prst="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lv-LV" sz="1800" b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CIEŅA</a:t>
            </a:r>
            <a:endParaRPr lang="lv-LV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Lejupvērstā bultiņa 7"/>
          <p:cNvSpPr/>
          <p:nvPr/>
        </p:nvSpPr>
        <p:spPr>
          <a:xfrm>
            <a:off x="5405312" y="3865856"/>
            <a:ext cx="1036320" cy="1455420"/>
          </a:xfrm>
          <a:prstGeom prst="down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vert270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lv-LV" sz="1800" b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DROŠĪBA</a:t>
            </a:r>
            <a:endParaRPr lang="lv-LV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32714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Grupu darbs</a:t>
            </a:r>
            <a:endParaRPr lang="lv-LV" dirty="0"/>
          </a:p>
        </p:txBody>
      </p:sp>
      <p:pic>
        <p:nvPicPr>
          <p:cNvPr id="5" name="Satura vietturis 4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625221">
            <a:off x="43133" y="2298783"/>
            <a:ext cx="5105400" cy="2870485"/>
          </a:xfrm>
        </p:spPr>
      </p:pic>
      <p:pic>
        <p:nvPicPr>
          <p:cNvPr id="6" name="Satura vietturis 5"/>
          <p:cNvPicPr>
            <a:picLocks noGrp="1" noChangeAspect="1"/>
          </p:cNvPicPr>
          <p:nvPr>
            <p:ph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265178">
            <a:off x="6172201" y="2091748"/>
            <a:ext cx="5105400" cy="2870485"/>
          </a:xfrm>
        </p:spPr>
      </p:pic>
    </p:spTree>
    <p:extLst>
      <p:ext uri="{BB962C8B-B14F-4D97-AF65-F5344CB8AC3E}">
        <p14:creationId xmlns:p14="http://schemas.microsoft.com/office/powerpoint/2010/main" val="18821097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ttēls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026544" y="1019612"/>
            <a:ext cx="5791200" cy="3256073"/>
          </a:xfrm>
          <a:prstGeom prst="rect">
            <a:avLst/>
          </a:prstGeom>
        </p:spPr>
      </p:pic>
      <p:pic>
        <p:nvPicPr>
          <p:cNvPr id="3" name="Attēls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414140" y="3374660"/>
            <a:ext cx="5475832" cy="3078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93152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Spēle «gaisa balonā»</a:t>
            </a:r>
            <a:endParaRPr lang="lv-LV" dirty="0"/>
          </a:p>
        </p:txBody>
      </p:sp>
      <p:pic>
        <p:nvPicPr>
          <p:cNvPr id="4" name="Satura vietturis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333316">
            <a:off x="-19972" y="2738186"/>
            <a:ext cx="4785365" cy="2690547"/>
          </a:xfrm>
        </p:spPr>
      </p:pic>
      <p:pic>
        <p:nvPicPr>
          <p:cNvPr id="5" name="Attēls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446052">
            <a:off x="7417936" y="2418553"/>
            <a:ext cx="4941977" cy="2778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88276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ttēls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83078" y="1814008"/>
            <a:ext cx="5178725" cy="2911712"/>
          </a:xfrm>
          <a:prstGeom prst="rect">
            <a:avLst/>
          </a:prstGeom>
        </p:spPr>
      </p:pic>
      <p:pic>
        <p:nvPicPr>
          <p:cNvPr id="3" name="Attēls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927645" y="1868069"/>
            <a:ext cx="5109517" cy="287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38000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Stundas nobeigums / refleksija</a:t>
            </a:r>
            <a:endParaRPr lang="lv-LV" dirty="0"/>
          </a:p>
        </p:txBody>
      </p:sp>
      <p:pic>
        <p:nvPicPr>
          <p:cNvPr id="6" name="Satura vietturis 5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760977" y="2725948"/>
            <a:ext cx="4700012" cy="2642558"/>
          </a:xfrm>
        </p:spPr>
      </p:pic>
      <p:sp>
        <p:nvSpPr>
          <p:cNvPr id="7" name="Taisnstūris 6"/>
          <p:cNvSpPr/>
          <p:nvPr/>
        </p:nvSpPr>
        <p:spPr>
          <a:xfrm>
            <a:off x="1177877" y="5258724"/>
            <a:ext cx="561182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lv-LV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«Pamani </a:t>
            </a:r>
            <a:r>
              <a:rPr lang="lv-LV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labo, ļaunais </a:t>
            </a:r>
            <a:r>
              <a:rPr lang="lv-LV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izzudīs»</a:t>
            </a:r>
            <a:endParaRPr lang="lv-LV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42783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isnstūris 1"/>
          <p:cNvSpPr/>
          <p:nvPr/>
        </p:nvSpPr>
        <p:spPr>
          <a:xfrm>
            <a:off x="2442576" y="3597063"/>
            <a:ext cx="416525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lv-LV" sz="540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Paldies!</a:t>
            </a:r>
            <a:endParaRPr lang="lv-LV" sz="5400" b="0" cap="none" spc="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pic>
        <p:nvPicPr>
          <p:cNvPr id="1026" name="Picture 2" descr="SaistÄ«ts attÄl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2421" y="1167448"/>
            <a:ext cx="2380591" cy="3352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534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ilīte">
  <a:themeElements>
    <a:clrScheme name="Droplet">
      <a:dk1>
        <a:sysClr val="windowText" lastClr="000000"/>
      </a:dk1>
      <a:lt1>
        <a:sysClr val="window" lastClr="FFFFFF"/>
      </a:lt1>
      <a:dk2>
        <a:srgbClr val="1C647B"/>
      </a:dk2>
      <a:lt2>
        <a:srgbClr val="98B7D3"/>
      </a:lt2>
      <a:accent1>
        <a:srgbClr val="274FA4"/>
      </a:accent1>
      <a:accent2>
        <a:srgbClr val="48A8D0"/>
      </a:accent2>
      <a:accent3>
        <a:srgbClr val="53B18F"/>
      </a:accent3>
      <a:accent4>
        <a:srgbClr val="D78D38"/>
      </a:accent4>
      <a:accent5>
        <a:srgbClr val="BA3F51"/>
      </a:accent5>
      <a:accent6>
        <a:srgbClr val="AE52D9"/>
      </a:accent6>
      <a:hlink>
        <a:srgbClr val="2AA2DA"/>
      </a:hlink>
      <a:folHlink>
        <a:srgbClr val="76A3B8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92000"/>
                <a:satMod val="180000"/>
                <a:lumMod val="114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DEB094D4-7FD8-4F86-93D5-B0F1341EF58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Pilīte</Template>
  <TotalTime>44</TotalTime>
  <Words>166</Words>
  <Application>Microsoft Office PowerPoint</Application>
  <PresentationFormat>Platekrāna</PresentationFormat>
  <Paragraphs>72</Paragraphs>
  <Slides>16</Slides>
  <Notes>0</Notes>
  <HiddenSlides>0</HiddenSlides>
  <MMClips>0</MMClips>
  <ScaleCrop>false</ScaleCrop>
  <HeadingPairs>
    <vt:vector size="6" baseType="variant">
      <vt:variant>
        <vt:lpstr>Lietotie fonti</vt:lpstr>
      </vt:variant>
      <vt:variant>
        <vt:i4>5</vt:i4>
      </vt:variant>
      <vt:variant>
        <vt:lpstr>Dizains</vt:lpstr>
      </vt:variant>
      <vt:variant>
        <vt:i4>1</vt:i4>
      </vt:variant>
      <vt:variant>
        <vt:lpstr>Slaidu virsraksti</vt:lpstr>
      </vt:variant>
      <vt:variant>
        <vt:i4>16</vt:i4>
      </vt:variant>
    </vt:vector>
  </HeadingPairs>
  <TitlesOfParts>
    <vt:vector size="22" baseType="lpstr">
      <vt:lpstr>Arial</vt:lpstr>
      <vt:lpstr>Calibri</vt:lpstr>
      <vt:lpstr>Symbol</vt:lpstr>
      <vt:lpstr>Times New Roman</vt:lpstr>
      <vt:lpstr>Tw Cen MT</vt:lpstr>
      <vt:lpstr>Pilīte</vt:lpstr>
      <vt:lpstr>Kas ir laba klase?</vt:lpstr>
      <vt:lpstr>PowerPoint prezentācija</vt:lpstr>
      <vt:lpstr>Iepriekšējais darbs ( prezentācija no klases vecāku sapulces) Mūsu hobiji</vt:lpstr>
      <vt:lpstr>Mūsu tālākie ceļojumi</vt:lpstr>
      <vt:lpstr>Kopā mums ir</vt:lpstr>
      <vt:lpstr>Kopā mums ir </vt:lpstr>
      <vt:lpstr>Mīļākie ēdieni</vt:lpstr>
      <vt:lpstr>Mūsu mazie draugi</vt:lpstr>
      <vt:lpstr>PowerPoint prezentācija</vt:lpstr>
      <vt:lpstr>Grupu darbs</vt:lpstr>
      <vt:lpstr>Grupu darbs</vt:lpstr>
      <vt:lpstr>PowerPoint prezentācija</vt:lpstr>
      <vt:lpstr>Spēle «gaisa balonā»</vt:lpstr>
      <vt:lpstr>PowerPoint prezentācija</vt:lpstr>
      <vt:lpstr>Stundas nobeigums / refleksija</vt:lpstr>
      <vt:lpstr>PowerPoint prezentācija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Kas ir laba klase?</dc:title>
  <dc:creator>HP</dc:creator>
  <cp:lastModifiedBy>HP</cp:lastModifiedBy>
  <cp:revision>6</cp:revision>
  <dcterms:created xsi:type="dcterms:W3CDTF">2018-11-25T11:58:52Z</dcterms:created>
  <dcterms:modified xsi:type="dcterms:W3CDTF">2018-11-25T13:05:16Z</dcterms:modified>
</cp:coreProperties>
</file>