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8"/>
  </p:handoutMasterIdLst>
  <p:sldIdLst>
    <p:sldId id="259" r:id="rId2"/>
    <p:sldId id="271" r:id="rId3"/>
    <p:sldId id="275" r:id="rId4"/>
    <p:sldId id="272" r:id="rId5"/>
    <p:sldId id="270" r:id="rId6"/>
    <p:sldId id="269" r:id="rId7"/>
  </p:sldIdLst>
  <p:sldSz cx="9144000" cy="6858000" type="screen4x3"/>
  <p:notesSz cx="6669088" cy="9928225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0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087CBD-C16E-4F8F-8125-DBE45C58826F}" type="datetimeFigureOut">
              <a:rPr lang="lv-LV" smtClean="0"/>
              <a:t>2015.12.09.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72E88-845A-4262-942D-B1E9FE69CF49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82511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rmais slaid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26621" y="2964317"/>
            <a:ext cx="7576457" cy="15505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 smtClean="0"/>
              <a:t>virsraksts</a:t>
            </a:r>
            <a:endParaRPr lang="lv-LV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755571" y="4595813"/>
            <a:ext cx="4547054" cy="1380444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 smtClean="0"/>
              <a:t>Vārds uzvārds</a:t>
            </a:r>
          </a:p>
          <a:p>
            <a:pPr lvl="0"/>
            <a:r>
              <a:rPr lang="lv-LV" dirty="0" smtClean="0"/>
              <a:t>Departamenta</a:t>
            </a:r>
          </a:p>
          <a:p>
            <a:pPr lvl="0"/>
            <a:r>
              <a:rPr lang="lv-LV" dirty="0" smtClean="0"/>
              <a:t>inspektors</a:t>
            </a:r>
            <a:endParaRPr lang="lv-LV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1967592" y="6205538"/>
            <a:ext cx="5167313" cy="3422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lv-LV" dirty="0" smtClean="0"/>
              <a:t>2015. gada </a:t>
            </a:r>
            <a:r>
              <a:rPr lang="lv-LV" dirty="0" err="1" smtClean="0"/>
              <a:t>XX.mēnesis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377836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1650" y="365126"/>
            <a:ext cx="6743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EFB524-97D2-48E4-8C69-619D1A7471B3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896322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EFB524-97D2-48E4-8C69-619D1A7471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80698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7156" y="365126"/>
            <a:ext cx="6768193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EFB524-97D2-48E4-8C69-619D1A7471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81829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0635" y="365126"/>
            <a:ext cx="669590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EFB524-97D2-48E4-8C69-619D1A7471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6761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65126"/>
            <a:ext cx="668655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EFB524-97D2-48E4-8C69-619D1A7471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84655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EFB524-97D2-48E4-8C69-619D1A7471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87643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341438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941638"/>
            <a:ext cx="2949178" cy="2927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EFB524-97D2-48E4-8C69-619D1A7471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18657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355272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955472"/>
            <a:ext cx="2949178" cy="29135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EFB524-97D2-48E4-8C69-619D1A7471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08715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eig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487863"/>
            <a:ext cx="9144000" cy="11509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altLang="lv-LV" sz="2400" b="1" smtClean="0">
                <a:solidFill>
                  <a:srgbClr val="639729"/>
                </a:solidFill>
                <a:ea typeface="MS PGothic" pitchFamily="34" charset="-128"/>
              </a:rPr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2656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228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pasts@bti.gov.lv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26621" y="2715768"/>
            <a:ext cx="7576457" cy="1799083"/>
          </a:xfrm>
        </p:spPr>
        <p:txBody>
          <a:bodyPr/>
          <a:lstStyle/>
          <a:p>
            <a:r>
              <a:rPr lang="lv-LV" altLang="lv-LV" sz="2800" dirty="0" smtClean="0"/>
              <a:t>Konsultatīvās nodaļas</a:t>
            </a:r>
            <a:r>
              <a:rPr lang="lv-LV" sz="2800" dirty="0"/>
              <a:t> darbības uzsākšana 2016.gadā</a:t>
            </a:r>
            <a:endParaRPr lang="lv-LV" altLang="lv-LV" sz="2800" dirty="0" smtClean="0"/>
          </a:p>
          <a:p>
            <a:r>
              <a:rPr lang="lv-LV" sz="2800" dirty="0" smtClean="0"/>
              <a:t>bērniem ar </a:t>
            </a:r>
            <a:r>
              <a:rPr lang="lv-LV" sz="2800" dirty="0"/>
              <a:t>saskarsmes grūtībām un uzvedības </a:t>
            </a:r>
            <a:r>
              <a:rPr lang="lv-LV" sz="2800" dirty="0" smtClean="0"/>
              <a:t>traucējumiem</a:t>
            </a:r>
            <a:endParaRPr lang="lv-LV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lv-LV" dirty="0" smtClean="0"/>
              <a:t>Inga Millere</a:t>
            </a:r>
          </a:p>
          <a:p>
            <a:r>
              <a:rPr lang="lv-LV" dirty="0" smtClean="0"/>
              <a:t>VBTAI Bērnu tiesību aizsardzības </a:t>
            </a:r>
            <a:r>
              <a:rPr lang="lv-LV" dirty="0" smtClean="0"/>
              <a:t>departamenta </a:t>
            </a:r>
            <a:r>
              <a:rPr lang="lv-LV" dirty="0" smtClean="0"/>
              <a:t>direktore</a:t>
            </a:r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lv-LV" dirty="0" smtClean="0"/>
              <a:t>2015.gada </a:t>
            </a:r>
            <a:r>
              <a:rPr lang="lv-LV" dirty="0" smtClean="0"/>
              <a:t>10.decembrī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84856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Eiropas Sociālā fonda </a:t>
            </a:r>
            <a:r>
              <a:rPr lang="lv-LV" sz="4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finansēts projekts </a:t>
            </a:r>
            <a:endParaRPr lang="lv-LV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v-LV" sz="2400" u="sng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Konsultatīvās nodaļas darbības </a:t>
            </a:r>
            <a:r>
              <a:rPr lang="lv-LV" sz="2400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mērķis </a:t>
            </a:r>
            <a:r>
              <a:rPr lang="lv-LV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 paaugstināt speciālistu profesionalitāti darbam ar bērniem, tai skaitā ar tiem, kuriem ir saskarsmes grūtības un uzvedības </a:t>
            </a:r>
            <a:r>
              <a:rPr lang="lv-LV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traucējumi.</a:t>
            </a:r>
          </a:p>
          <a:p>
            <a:pPr marL="0" indent="0" algn="just">
              <a:buNone/>
            </a:pPr>
            <a:r>
              <a:rPr lang="lv-LV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just"/>
            <a:r>
              <a:rPr lang="lv-LV" sz="2400" u="sng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Mērķa grupa:</a:t>
            </a:r>
            <a:endParaRPr lang="lv-LV" sz="2400" u="sng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just">
              <a:buNone/>
            </a:pPr>
            <a:r>
              <a:rPr lang="lv-LV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bērni </a:t>
            </a:r>
            <a:r>
              <a:rPr lang="lv-LV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 saskarsmes grūtībām un uzvedības traucējumiem;</a:t>
            </a:r>
          </a:p>
          <a:p>
            <a:pPr marL="0" indent="0" algn="just">
              <a:buNone/>
            </a:pPr>
            <a:r>
              <a:rPr lang="lv-LV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valsts </a:t>
            </a:r>
            <a:r>
              <a:rPr lang="lv-LV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 pašvaldību speciālisti darbam ar ģimenēm ar bērniem un </a:t>
            </a:r>
            <a:r>
              <a:rPr lang="lv-LV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bērnu likumiskie pārstāvji.</a:t>
            </a:r>
            <a:endParaRPr lang="lv-LV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4016665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Eiropas Sociālā fonda finansēts projekts </a:t>
            </a:r>
            <a:endParaRPr lang="lv-LV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22063"/>
          </a:xfrm>
        </p:spPr>
        <p:txBody>
          <a:bodyPr/>
          <a:lstStyle/>
          <a:p>
            <a:r>
              <a:rPr lang="lv-LV" u="sng" dirty="0" smtClean="0"/>
              <a:t>Projekta ietvaros tiks nodrošināta:</a:t>
            </a:r>
          </a:p>
          <a:p>
            <a:pPr marL="0" indent="0">
              <a:buNone/>
            </a:pPr>
            <a:endParaRPr lang="lv-LV" u="sng" dirty="0" smtClean="0"/>
          </a:p>
          <a:p>
            <a:pPr algn="just"/>
            <a:r>
              <a:rPr lang="lv-LV" dirty="0"/>
              <a:t>A</a:t>
            </a:r>
            <a:r>
              <a:rPr lang="lv-LV" dirty="0" smtClean="0"/>
              <a:t>tbalsta </a:t>
            </a:r>
            <a:r>
              <a:rPr lang="lv-LV" dirty="0"/>
              <a:t>sistēmas izstrāde un ieviešana </a:t>
            </a:r>
            <a:r>
              <a:rPr lang="lv-LV" dirty="0" smtClean="0"/>
              <a:t>noteiktajai mērķa grupai;</a:t>
            </a:r>
          </a:p>
          <a:p>
            <a:pPr algn="just"/>
            <a:r>
              <a:rPr lang="lv-LV" dirty="0" smtClean="0"/>
              <a:t>Metodoloģijas </a:t>
            </a:r>
            <a:r>
              <a:rPr lang="lv-LV" dirty="0"/>
              <a:t>izstrāde un aprobācija;</a:t>
            </a:r>
          </a:p>
          <a:p>
            <a:pPr algn="just"/>
            <a:r>
              <a:rPr lang="lv-LV" dirty="0" smtClean="0"/>
              <a:t>Sadarbības </a:t>
            </a:r>
            <a:r>
              <a:rPr lang="lv-LV" dirty="0"/>
              <a:t>tīkla izveide un aprobācija;</a:t>
            </a:r>
          </a:p>
          <a:p>
            <a:pPr algn="just"/>
            <a:r>
              <a:rPr lang="lv-LV" dirty="0" smtClean="0"/>
              <a:t>Konsultatīvās nodaļas izveide </a:t>
            </a:r>
            <a:r>
              <a:rPr lang="lv-LV" dirty="0"/>
              <a:t>un konsultatīvā atbalsta sniegšana;</a:t>
            </a:r>
          </a:p>
          <a:p>
            <a:pPr algn="just"/>
            <a:r>
              <a:rPr lang="lv-LV" dirty="0" smtClean="0"/>
              <a:t>Nepilngadīgo </a:t>
            </a:r>
            <a:r>
              <a:rPr lang="lv-LV" dirty="0"/>
              <a:t>personu atbalsta informācijas sistēmas </a:t>
            </a:r>
            <a:r>
              <a:rPr lang="lv-LV" dirty="0" smtClean="0"/>
              <a:t>(NPAIS) pielāgošana.</a:t>
            </a:r>
            <a:endParaRPr lang="lv-LV" dirty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529521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Konsultatīvās nodaļas </a:t>
            </a:r>
            <a:r>
              <a:rPr lang="lv-LV" sz="4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izveidošana</a:t>
            </a:r>
            <a:endParaRPr lang="lv-LV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Konsultatīvās nodaļas darbību </a:t>
            </a:r>
            <a:r>
              <a:rPr lang="lv-LV" dirty="0"/>
              <a:t>nodrošinās 9 </a:t>
            </a:r>
            <a:r>
              <a:rPr lang="lv-LV" dirty="0" smtClean="0"/>
              <a:t>speciālisti:</a:t>
            </a:r>
          </a:p>
          <a:p>
            <a:pPr marL="0" indent="0">
              <a:buNone/>
            </a:pPr>
            <a:endParaRPr lang="lv-LV" dirty="0" smtClean="0"/>
          </a:p>
          <a:p>
            <a:pPr marL="914400" lvl="2" indent="0">
              <a:buNone/>
            </a:pPr>
            <a:r>
              <a:rPr lang="lv-LV" sz="2800" dirty="0" smtClean="0"/>
              <a:t>- Sociālie darbinieki</a:t>
            </a:r>
          </a:p>
          <a:p>
            <a:pPr marL="0" indent="0">
              <a:buNone/>
            </a:pPr>
            <a:r>
              <a:rPr lang="lv-LV" dirty="0"/>
              <a:t>	</a:t>
            </a:r>
            <a:r>
              <a:rPr lang="lv-LV" dirty="0" smtClean="0"/>
              <a:t>- Klīniskie psihologi </a:t>
            </a:r>
          </a:p>
          <a:p>
            <a:pPr marL="0" indent="0" algn="just">
              <a:buNone/>
            </a:pPr>
            <a:r>
              <a:rPr lang="lv-LV" dirty="0"/>
              <a:t>	</a:t>
            </a:r>
            <a:r>
              <a:rPr lang="lv-LV" dirty="0" smtClean="0"/>
              <a:t>- Citi speciālisti, piemēram, speciālie pedagogi 	bērnu psihiatri, atkarību speciālisti u.c.</a:t>
            </a:r>
          </a:p>
          <a:p>
            <a:pPr marL="0" indent="0" algn="just">
              <a:buNone/>
            </a:pPr>
            <a:endParaRPr lang="lv-LV" dirty="0" smtClean="0"/>
          </a:p>
        </p:txBody>
      </p:sp>
    </p:spTree>
    <p:extLst>
      <p:ext uri="{BB962C8B-B14F-4D97-AF65-F5344CB8AC3E}">
        <p14:creationId xmlns:p14="http://schemas.microsoft.com/office/powerpoint/2010/main" val="1681832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Konsultatīvās </a:t>
            </a:r>
            <a:r>
              <a:rPr lang="lv-LV" sz="4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nodaļas darbība</a:t>
            </a:r>
            <a:endParaRPr lang="lv-LV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dirty="0" smtClean="0"/>
          </a:p>
          <a:p>
            <a:r>
              <a:rPr lang="lv-LV" u="sng" dirty="0" smtClean="0"/>
              <a:t>Sākot </a:t>
            </a:r>
            <a:r>
              <a:rPr lang="lv-LV" u="sng" dirty="0"/>
              <a:t>ar </a:t>
            </a:r>
            <a:r>
              <a:rPr lang="lv-LV" u="sng" dirty="0" smtClean="0"/>
              <a:t>2017. gadu līdz projekta beigām: </a:t>
            </a:r>
          </a:p>
          <a:p>
            <a:pPr marL="0" indent="0">
              <a:buNone/>
            </a:pPr>
            <a:endParaRPr lang="lv-LV" u="sng" dirty="0" smtClean="0"/>
          </a:p>
          <a:p>
            <a:pPr algn="just"/>
            <a:r>
              <a:rPr lang="lv-LV" dirty="0" smtClean="0"/>
              <a:t>1000 </a:t>
            </a:r>
            <a:r>
              <a:rPr lang="lv-LV" dirty="0"/>
              <a:t>bērniem tiks izstrādātas atbalsta programmas </a:t>
            </a:r>
            <a:endParaRPr lang="lv-LV" dirty="0" smtClean="0"/>
          </a:p>
          <a:p>
            <a:pPr algn="just"/>
            <a:r>
              <a:rPr lang="lv-LV" dirty="0" smtClean="0"/>
              <a:t>2 </a:t>
            </a:r>
            <a:r>
              <a:rPr lang="lv-LV" dirty="0"/>
              <a:t>250 </a:t>
            </a:r>
            <a:r>
              <a:rPr lang="lv-LV" dirty="0" smtClean="0"/>
              <a:t>bērnu likumiskajiem pārstāvjiem </a:t>
            </a:r>
            <a:r>
              <a:rPr lang="lv-LV" dirty="0"/>
              <a:t>un speciālistiem </a:t>
            </a:r>
            <a:r>
              <a:rPr lang="lv-LV" dirty="0" smtClean="0"/>
              <a:t>tiks </a:t>
            </a:r>
            <a:r>
              <a:rPr lang="lv-LV" dirty="0"/>
              <a:t>sniegtas rekomendācijas bērna uzvedības korekcijai</a:t>
            </a:r>
            <a:r>
              <a:rPr lang="lv-LV" dirty="0" smtClean="0"/>
              <a:t>.</a:t>
            </a:r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591736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335025"/>
            <a:ext cx="7886700" cy="1728215"/>
          </a:xfrm>
        </p:spPr>
        <p:txBody>
          <a:bodyPr/>
          <a:lstStyle/>
          <a:p>
            <a:pPr algn="ctr"/>
            <a:r>
              <a:rPr lang="lv-LV" sz="4000" dirty="0" smtClean="0"/>
              <a:t>Paldies par uzmanību!</a:t>
            </a:r>
            <a:endParaRPr lang="lv-LV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lv-LV" dirty="0"/>
              <a:t>Ventspils iela 53 Rīga, LV – 1002</a:t>
            </a:r>
            <a:br>
              <a:rPr lang="lv-LV" dirty="0"/>
            </a:br>
            <a:r>
              <a:rPr lang="lv-LV" dirty="0"/>
              <a:t>Tālrunis: 67 359 128, Fakss: 67 359 159</a:t>
            </a:r>
            <a:br>
              <a:rPr lang="lv-LV" dirty="0"/>
            </a:br>
            <a:r>
              <a:rPr lang="lv-LV" dirty="0"/>
              <a:t>E-pasts: </a:t>
            </a:r>
            <a:r>
              <a:rPr lang="lv-LV" dirty="0" err="1" smtClean="0">
                <a:hlinkClick r:id="rId2"/>
              </a:rPr>
              <a:t>pasts@bti.gov.lv</a:t>
            </a:r>
            <a:endParaRPr lang="lv-LV" dirty="0" smtClean="0"/>
          </a:p>
          <a:p>
            <a:pPr algn="ctr"/>
            <a:r>
              <a:rPr lang="lv-LV" b="1" dirty="0"/>
              <a:t>www.bti.gov.lv</a:t>
            </a:r>
            <a:r>
              <a:rPr lang="lv-LV" dirty="0"/>
              <a:t/>
            </a:r>
            <a:br>
              <a:rPr lang="lv-LV" dirty="0"/>
            </a:b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689632395"/>
      </p:ext>
    </p:extLst>
  </p:cSld>
  <p:clrMapOvr>
    <a:masterClrMapping/>
  </p:clrMapOvr>
</p:sld>
</file>

<file path=ppt/theme/theme1.xml><?xml version="1.0" encoding="utf-8"?>
<a:theme xmlns:a="http://schemas.openxmlformats.org/drawingml/2006/main" name="VBTAI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DF13E14-CC7C-476C-A6F8-026102066D82}" vid="{5A81375C-4732-4D36-8332-506AB81DC5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VBTAI prezentaciju sagatave</Template>
  <TotalTime>428</TotalTime>
  <Words>185</Words>
  <Application>Microsoft Office PowerPoint</Application>
  <PresentationFormat>On-screen Show (4:3)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MS PGothic</vt:lpstr>
      <vt:lpstr>Arial</vt:lpstr>
      <vt:lpstr>Calibri</vt:lpstr>
      <vt:lpstr>Calibri Light</vt:lpstr>
      <vt:lpstr>Verdana</vt:lpstr>
      <vt:lpstr>VBTAI</vt:lpstr>
      <vt:lpstr>PowerPoint Presentation</vt:lpstr>
      <vt:lpstr>Eiropas Sociālā fonda finansēts projekts </vt:lpstr>
      <vt:lpstr>Eiropas Sociālā fonda finansēts projekts </vt:lpstr>
      <vt:lpstr>Konsultatīvās nodaļas izveidošana</vt:lpstr>
      <vt:lpstr>Konsultatīvās nodaļas darbība</vt:lpstr>
      <vt:lpstr>Paldies par uzmanību!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Inga Millere</dc:creator>
  <cp:lastModifiedBy>Inga Millere</cp:lastModifiedBy>
  <cp:revision>13</cp:revision>
  <cp:lastPrinted>2015-08-26T11:14:10Z</cp:lastPrinted>
  <dcterms:created xsi:type="dcterms:W3CDTF">2015-08-26T10:50:17Z</dcterms:created>
  <dcterms:modified xsi:type="dcterms:W3CDTF">2015-12-09T16:58:00Z</dcterms:modified>
</cp:coreProperties>
</file>