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83" r:id="rId3"/>
    <p:sldId id="282" r:id="rId4"/>
    <p:sldId id="257" r:id="rId5"/>
    <p:sldId id="303" r:id="rId6"/>
    <p:sldId id="305" r:id="rId7"/>
    <p:sldId id="318" r:id="rId8"/>
    <p:sldId id="309" r:id="rId9"/>
    <p:sldId id="328" r:id="rId10"/>
    <p:sldId id="354" r:id="rId11"/>
    <p:sldId id="340" r:id="rId12"/>
    <p:sldId id="314" r:id="rId13"/>
    <p:sldId id="341" r:id="rId14"/>
    <p:sldId id="351" r:id="rId15"/>
    <p:sldId id="352" r:id="rId16"/>
    <p:sldId id="353" r:id="rId17"/>
    <p:sldId id="343" r:id="rId18"/>
    <p:sldId id="344" r:id="rId19"/>
    <p:sldId id="345" r:id="rId20"/>
    <p:sldId id="346" r:id="rId21"/>
    <p:sldId id="347" r:id="rId22"/>
    <p:sldId id="355" r:id="rId23"/>
    <p:sldId id="300" r:id="rId24"/>
    <p:sldId id="319" r:id="rId25"/>
    <p:sldId id="342" r:id="rId26"/>
    <p:sldId id="312" r:id="rId27"/>
    <p:sldId id="332" r:id="rId28"/>
    <p:sldId id="338" r:id="rId29"/>
    <p:sldId id="327" r:id="rId30"/>
  </p:sldIdLst>
  <p:sldSz cx="9144000" cy="6858000" type="screen4x3"/>
  <p:notesSz cx="6884988" cy="10018713"/>
  <p:defaultTextStyle>
    <a:defPPr>
      <a:defRPr lang="lv-LV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E36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494" autoAdjust="0"/>
  </p:normalViewPr>
  <p:slideViewPr>
    <p:cSldViewPr>
      <p:cViewPr>
        <p:scale>
          <a:sx n="60" d="100"/>
          <a:sy n="60" d="100"/>
        </p:scale>
        <p:origin x="-1662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9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v-LV"/>
  <c:style val="13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Daudzums</c:v>
                </c:pt>
              </c:strCache>
            </c:strRef>
          </c:tx>
          <c:cat>
            <c:strRef>
              <c:f>Sheet1!$A$2:$A$13</c:f>
              <c:strCache>
                <c:ptCount val="12"/>
                <c:pt idx="0">
                  <c:v>Skolioze</c:v>
                </c:pt>
                <c:pt idx="1">
                  <c:v>Stājas vājums</c:v>
                </c:pt>
                <c:pt idx="2">
                  <c:v>Stājas traucējumi</c:v>
                </c:pt>
                <c:pt idx="3">
                  <c:v>BCT</c:v>
                </c:pt>
                <c:pt idx="4">
                  <c:v>Redzes traucējumi</c:v>
                </c:pt>
                <c:pt idx="5">
                  <c:v>Gastroinestinālās saslimšansas</c:v>
                </c:pt>
                <c:pt idx="6">
                  <c:v>Kardioloģiskās saslimšanas</c:v>
                </c:pt>
                <c:pt idx="7">
                  <c:v>Elpošansas slimības</c:v>
                </c:pt>
                <c:pt idx="8">
                  <c:v>Sistēmas saslimšanas</c:v>
                </c:pt>
                <c:pt idx="9">
                  <c:v>Endokrinoloģiskās</c:v>
                </c:pt>
                <c:pt idx="10">
                  <c:v>Dzirdes traucējumi</c:v>
                </c:pt>
                <c:pt idx="11">
                  <c:v>Iedzimtas patoloģijas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38</c:v>
                </c:pt>
                <c:pt idx="1">
                  <c:v>13</c:v>
                </c:pt>
                <c:pt idx="2">
                  <c:v>47</c:v>
                </c:pt>
                <c:pt idx="3">
                  <c:v>13</c:v>
                </c:pt>
                <c:pt idx="4">
                  <c:v>49</c:v>
                </c:pt>
                <c:pt idx="5">
                  <c:v>6</c:v>
                </c:pt>
                <c:pt idx="6">
                  <c:v>1</c:v>
                </c:pt>
                <c:pt idx="7">
                  <c:v>3</c:v>
                </c:pt>
                <c:pt idx="8">
                  <c:v>7</c:v>
                </c:pt>
                <c:pt idx="9">
                  <c:v>3</c:v>
                </c:pt>
                <c:pt idx="10">
                  <c:v>1</c:v>
                </c:pt>
                <c:pt idx="11">
                  <c:v>16</c:v>
                </c:pt>
              </c:numCache>
            </c:numRef>
          </c:val>
        </c:ser>
        <c:dLbls>
          <c:showVal val="1"/>
        </c:dLbls>
        <c:gapWidth val="75"/>
        <c:shape val="box"/>
        <c:axId val="77659520"/>
        <c:axId val="90903680"/>
        <c:axId val="0"/>
      </c:bar3DChart>
      <c:catAx>
        <c:axId val="77659520"/>
        <c:scaling>
          <c:orientation val="minMax"/>
        </c:scaling>
        <c:axPos val="b"/>
        <c:majorTickMark val="none"/>
        <c:tickLblPos val="nextTo"/>
        <c:crossAx val="90903680"/>
        <c:crosses val="autoZero"/>
        <c:auto val="1"/>
        <c:lblAlgn val="ctr"/>
        <c:lblOffset val="100"/>
      </c:catAx>
      <c:valAx>
        <c:axId val="90903680"/>
        <c:scaling>
          <c:orientation val="minMax"/>
        </c:scaling>
        <c:axPos val="l"/>
        <c:numFmt formatCode="General" sourceLinked="1"/>
        <c:majorTickMark val="none"/>
        <c:tickLblPos val="nextTo"/>
        <c:crossAx val="7765952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lv-LV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lv-LV"/>
  <c:style val="16"/>
  <c:chart>
    <c:autoTitleDeleted val="1"/>
    <c:plotArea>
      <c:layout/>
      <c:pieChart>
        <c:varyColors val="1"/>
        <c:ser>
          <c:idx val="0"/>
          <c:order val="0"/>
          <c:dLbls>
            <c:dLbl>
              <c:idx val="4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showPercent val="1"/>
            <c:showLeaderLines val="1"/>
          </c:dLbls>
          <c:cat>
            <c:strRef>
              <c:f>Sheet1!$A$3:$A$13</c:f>
              <c:strCache>
                <c:ptCount val="11"/>
                <c:pt idx="0">
                  <c:v>Jelgavas pilsēta</c:v>
                </c:pt>
                <c:pt idx="1">
                  <c:v>Jelgavas novads</c:v>
                </c:pt>
                <c:pt idx="2">
                  <c:v>Ozolnieku novads</c:v>
                </c:pt>
                <c:pt idx="3">
                  <c:v>Rīga</c:v>
                </c:pt>
                <c:pt idx="4">
                  <c:v>Bauskas novads</c:v>
                </c:pt>
                <c:pt idx="5">
                  <c:v>Dobeles novads</c:v>
                </c:pt>
                <c:pt idx="6">
                  <c:v>Olaines novads</c:v>
                </c:pt>
                <c:pt idx="7">
                  <c:v>Tukuma novads</c:v>
                </c:pt>
                <c:pt idx="8">
                  <c:v>Madonas novads</c:v>
                </c:pt>
                <c:pt idx="9">
                  <c:v>Saldus novads</c:v>
                </c:pt>
                <c:pt idx="10">
                  <c:v>Jēkabpils novads</c:v>
                </c:pt>
              </c:strCache>
            </c:strRef>
          </c:cat>
          <c:val>
            <c:numRef>
              <c:f>Sheet1!$B$3:$B$13</c:f>
              <c:numCache>
                <c:formatCode>General</c:formatCode>
                <c:ptCount val="11"/>
                <c:pt idx="0">
                  <c:v>78</c:v>
                </c:pt>
                <c:pt idx="1">
                  <c:v>25</c:v>
                </c:pt>
                <c:pt idx="2">
                  <c:v>6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lv-LV"/>
    </a:p>
  </c:txPr>
  <c:externalData r:id="rId1"/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E683DD-E9F5-412C-A154-E3C83FECFAF6}" type="doc">
      <dgm:prSet loTypeId="urn:microsoft.com/office/officeart/2005/8/layout/target3" loCatId="relationship" qsTypeId="urn:microsoft.com/office/officeart/2005/8/quickstyle/3d2" qsCatId="3D" csTypeId="urn:microsoft.com/office/officeart/2005/8/colors/accent6_3" csCatId="accent6" phldr="1"/>
      <dgm:spPr/>
      <dgm:t>
        <a:bodyPr/>
        <a:lstStyle/>
        <a:p>
          <a:endParaRPr lang="lv-LV"/>
        </a:p>
      </dgm:t>
    </dgm:pt>
    <dgm:pt modelId="{E8C3D2C4-22F4-43E8-AD40-AA40C8F2F8F6}">
      <dgm:prSet phldrT="[Text]"/>
      <dgm:spPr/>
      <dgm:t>
        <a:bodyPr/>
        <a:lstStyle/>
        <a:p>
          <a:r>
            <a:rPr lang="lv-LV" dirty="0" smtClean="0"/>
            <a:t>Skolas padome</a:t>
          </a:r>
          <a:endParaRPr lang="lv-LV" dirty="0"/>
        </a:p>
      </dgm:t>
    </dgm:pt>
    <dgm:pt modelId="{AAE857A7-52D4-474C-8C53-D43BDC378200}" type="parTrans" cxnId="{300F7D32-4FB5-4629-A959-F4149F57D229}">
      <dgm:prSet/>
      <dgm:spPr/>
      <dgm:t>
        <a:bodyPr/>
        <a:lstStyle/>
        <a:p>
          <a:endParaRPr lang="lv-LV"/>
        </a:p>
      </dgm:t>
    </dgm:pt>
    <dgm:pt modelId="{1BB04D0D-8D6B-41A5-8CF0-C1F9B0C1EBE1}" type="sibTrans" cxnId="{300F7D32-4FB5-4629-A959-F4149F57D229}">
      <dgm:prSet/>
      <dgm:spPr/>
      <dgm:t>
        <a:bodyPr/>
        <a:lstStyle/>
        <a:p>
          <a:endParaRPr lang="lv-LV"/>
        </a:p>
      </dgm:t>
    </dgm:pt>
    <dgm:pt modelId="{D7DE695C-9443-48FC-98AA-1DAE5F8CACFE}">
      <dgm:prSet phldrT="[Text]"/>
      <dgm:spPr/>
      <dgm:t>
        <a:bodyPr/>
        <a:lstStyle/>
        <a:p>
          <a:r>
            <a:rPr lang="lv-LV" dirty="0" smtClean="0"/>
            <a:t>9 vecāki</a:t>
          </a:r>
          <a:endParaRPr lang="lv-LV" dirty="0"/>
        </a:p>
      </dgm:t>
    </dgm:pt>
    <dgm:pt modelId="{03F60CDF-C744-44C9-B61A-8622237D478D}" type="parTrans" cxnId="{A2EC96E7-0D8E-4F8A-A25C-0BA911EF34DF}">
      <dgm:prSet/>
      <dgm:spPr/>
      <dgm:t>
        <a:bodyPr/>
        <a:lstStyle/>
        <a:p>
          <a:endParaRPr lang="lv-LV"/>
        </a:p>
      </dgm:t>
    </dgm:pt>
    <dgm:pt modelId="{6B8326D3-DF0E-4463-ACF1-D883B22096D5}" type="sibTrans" cxnId="{A2EC96E7-0D8E-4F8A-A25C-0BA911EF34DF}">
      <dgm:prSet/>
      <dgm:spPr/>
      <dgm:t>
        <a:bodyPr/>
        <a:lstStyle/>
        <a:p>
          <a:endParaRPr lang="lv-LV"/>
        </a:p>
      </dgm:t>
    </dgm:pt>
    <dgm:pt modelId="{1A596092-A5BE-4704-BF53-DCE29312ABAE}">
      <dgm:prSet phldrT="[Text]"/>
      <dgm:spPr/>
      <dgm:t>
        <a:bodyPr/>
        <a:lstStyle/>
        <a:p>
          <a:r>
            <a:rPr lang="lv-LV" dirty="0" smtClean="0"/>
            <a:t>3 skolotāji</a:t>
          </a:r>
          <a:endParaRPr lang="lv-LV" dirty="0"/>
        </a:p>
      </dgm:t>
    </dgm:pt>
    <dgm:pt modelId="{FCB04208-71CA-44A6-9687-9DEF42259072}" type="parTrans" cxnId="{ABCBA7AF-4923-4856-80E0-4E022CE1B85E}">
      <dgm:prSet/>
      <dgm:spPr/>
      <dgm:t>
        <a:bodyPr/>
        <a:lstStyle/>
        <a:p>
          <a:endParaRPr lang="lv-LV"/>
        </a:p>
      </dgm:t>
    </dgm:pt>
    <dgm:pt modelId="{04F97DA2-4392-4468-9169-4D1104934EB5}" type="sibTrans" cxnId="{ABCBA7AF-4923-4856-80E0-4E022CE1B85E}">
      <dgm:prSet/>
      <dgm:spPr/>
      <dgm:t>
        <a:bodyPr/>
        <a:lstStyle/>
        <a:p>
          <a:endParaRPr lang="lv-LV"/>
        </a:p>
      </dgm:t>
    </dgm:pt>
    <dgm:pt modelId="{F0CE00B5-6E98-44DE-B5BF-140380208F33}">
      <dgm:prSet phldrT="[Text]"/>
      <dgm:spPr/>
      <dgm:t>
        <a:bodyPr/>
        <a:lstStyle/>
        <a:p>
          <a:r>
            <a:rPr lang="lv-LV" dirty="0" smtClean="0"/>
            <a:t>Pedaģiskā padome</a:t>
          </a:r>
          <a:endParaRPr lang="lv-LV" dirty="0"/>
        </a:p>
      </dgm:t>
    </dgm:pt>
    <dgm:pt modelId="{69D582C6-FA9C-4184-956D-E64CD5B7DEE9}" type="parTrans" cxnId="{7BD57BBB-96D3-45B4-972A-0E66708A9E33}">
      <dgm:prSet/>
      <dgm:spPr/>
      <dgm:t>
        <a:bodyPr/>
        <a:lstStyle/>
        <a:p>
          <a:endParaRPr lang="lv-LV"/>
        </a:p>
      </dgm:t>
    </dgm:pt>
    <dgm:pt modelId="{4AB7E749-5A55-4622-B1AB-F8AE4024E7B4}" type="sibTrans" cxnId="{7BD57BBB-96D3-45B4-972A-0E66708A9E33}">
      <dgm:prSet/>
      <dgm:spPr/>
      <dgm:t>
        <a:bodyPr/>
        <a:lstStyle/>
        <a:p>
          <a:endParaRPr lang="lv-LV"/>
        </a:p>
      </dgm:t>
    </dgm:pt>
    <dgm:pt modelId="{B4D1CD95-B8A3-4ED0-AB90-8FC0DAE5427E}">
      <dgm:prSet phldrT="[Text]"/>
      <dgm:spPr/>
      <dgm:t>
        <a:bodyPr/>
        <a:lstStyle/>
        <a:p>
          <a:r>
            <a:rPr lang="lv-LV" dirty="0" smtClean="0"/>
            <a:t>39 skolotāji</a:t>
          </a:r>
          <a:endParaRPr lang="lv-LV" dirty="0"/>
        </a:p>
      </dgm:t>
    </dgm:pt>
    <dgm:pt modelId="{B28C4BBA-416D-427D-BE4A-80EE232A75F8}" type="parTrans" cxnId="{B837F055-CC4C-4DC9-BEA4-C2DA2E62C491}">
      <dgm:prSet/>
      <dgm:spPr/>
      <dgm:t>
        <a:bodyPr/>
        <a:lstStyle/>
        <a:p>
          <a:endParaRPr lang="lv-LV"/>
        </a:p>
      </dgm:t>
    </dgm:pt>
    <dgm:pt modelId="{E192267B-EF4A-4E0C-A7AC-E38140BBAC21}" type="sibTrans" cxnId="{B837F055-CC4C-4DC9-BEA4-C2DA2E62C491}">
      <dgm:prSet/>
      <dgm:spPr/>
      <dgm:t>
        <a:bodyPr/>
        <a:lstStyle/>
        <a:p>
          <a:endParaRPr lang="lv-LV"/>
        </a:p>
      </dgm:t>
    </dgm:pt>
    <dgm:pt modelId="{92A80E40-20F6-4B3B-BA3A-C10609D637FD}">
      <dgm:prSet phldrT="[Text]"/>
      <dgm:spPr/>
      <dgm:t>
        <a:bodyPr/>
        <a:lstStyle/>
        <a:p>
          <a:r>
            <a:rPr lang="lv-LV" dirty="0" smtClean="0"/>
            <a:t>6 mediķi</a:t>
          </a:r>
          <a:endParaRPr lang="lv-LV" dirty="0"/>
        </a:p>
      </dgm:t>
    </dgm:pt>
    <dgm:pt modelId="{A8703D9F-A01F-42D4-9DC7-27EC87C80068}" type="parTrans" cxnId="{60D1BB81-1A4B-4724-BD69-37AEBC8826D7}">
      <dgm:prSet/>
      <dgm:spPr/>
      <dgm:t>
        <a:bodyPr/>
        <a:lstStyle/>
        <a:p>
          <a:endParaRPr lang="lv-LV"/>
        </a:p>
      </dgm:t>
    </dgm:pt>
    <dgm:pt modelId="{279F97D1-3361-4BD4-870A-F4692FF2E94E}" type="sibTrans" cxnId="{60D1BB81-1A4B-4724-BD69-37AEBC8826D7}">
      <dgm:prSet/>
      <dgm:spPr/>
      <dgm:t>
        <a:bodyPr/>
        <a:lstStyle/>
        <a:p>
          <a:endParaRPr lang="lv-LV"/>
        </a:p>
      </dgm:t>
    </dgm:pt>
    <dgm:pt modelId="{1EE5E5AD-441A-452B-B16E-ED704C0AD374}">
      <dgm:prSet phldrT="[Text]"/>
      <dgm:spPr/>
      <dgm:t>
        <a:bodyPr/>
        <a:lstStyle/>
        <a:p>
          <a:r>
            <a:rPr lang="lv-LV" dirty="0" smtClean="0"/>
            <a:t>Skolēnu padome</a:t>
          </a:r>
          <a:endParaRPr lang="lv-LV" dirty="0"/>
        </a:p>
      </dgm:t>
    </dgm:pt>
    <dgm:pt modelId="{D6D184F3-91D2-4D47-8915-694351B00A74}" type="parTrans" cxnId="{78FCFF61-8F26-45E7-A33D-62A676B2529F}">
      <dgm:prSet/>
      <dgm:spPr/>
      <dgm:t>
        <a:bodyPr/>
        <a:lstStyle/>
        <a:p>
          <a:endParaRPr lang="lv-LV"/>
        </a:p>
      </dgm:t>
    </dgm:pt>
    <dgm:pt modelId="{E0E0B2BB-75E8-423E-9B40-5E395119BFE0}" type="sibTrans" cxnId="{78FCFF61-8F26-45E7-A33D-62A676B2529F}">
      <dgm:prSet/>
      <dgm:spPr/>
      <dgm:t>
        <a:bodyPr/>
        <a:lstStyle/>
        <a:p>
          <a:endParaRPr lang="lv-LV"/>
        </a:p>
      </dgm:t>
    </dgm:pt>
    <dgm:pt modelId="{442C1FF8-A9EC-48E8-994F-A4065326FFE7}">
      <dgm:prSet phldrT="[Text]"/>
      <dgm:spPr/>
      <dgm:t>
        <a:bodyPr/>
        <a:lstStyle/>
        <a:p>
          <a:r>
            <a:rPr lang="lv-LV" dirty="0" smtClean="0"/>
            <a:t>klašu pārstāvji</a:t>
          </a:r>
          <a:endParaRPr lang="lv-LV" dirty="0"/>
        </a:p>
      </dgm:t>
    </dgm:pt>
    <dgm:pt modelId="{B878BD62-2868-4214-AB93-1823EDD0F216}" type="parTrans" cxnId="{8D203C60-4FBD-4A17-A281-CC3F239159A6}">
      <dgm:prSet/>
      <dgm:spPr/>
      <dgm:t>
        <a:bodyPr/>
        <a:lstStyle/>
        <a:p>
          <a:endParaRPr lang="lv-LV"/>
        </a:p>
      </dgm:t>
    </dgm:pt>
    <dgm:pt modelId="{CB8BEFBB-C2CD-44E9-93A2-5193F3EA40F3}" type="sibTrans" cxnId="{8D203C60-4FBD-4A17-A281-CC3F239159A6}">
      <dgm:prSet/>
      <dgm:spPr/>
      <dgm:t>
        <a:bodyPr/>
        <a:lstStyle/>
        <a:p>
          <a:endParaRPr lang="lv-LV"/>
        </a:p>
      </dgm:t>
    </dgm:pt>
    <dgm:pt modelId="{1621D17F-2CAE-4D1B-905E-1EFC49EA4FF5}">
      <dgm:prSet phldrT="[Text]"/>
      <dgm:spPr/>
      <dgm:t>
        <a:bodyPr/>
        <a:lstStyle/>
        <a:p>
          <a:r>
            <a:rPr lang="lv-LV" dirty="0" smtClean="0"/>
            <a:t>1 ārsts</a:t>
          </a:r>
          <a:endParaRPr lang="lv-LV" dirty="0"/>
        </a:p>
      </dgm:t>
    </dgm:pt>
    <dgm:pt modelId="{66855B82-233F-4CE1-A1B8-1DAEF501EC3C}" type="parTrans" cxnId="{59012B97-F811-4119-862F-A0D591EF1526}">
      <dgm:prSet/>
      <dgm:spPr/>
      <dgm:t>
        <a:bodyPr/>
        <a:lstStyle/>
        <a:p>
          <a:endParaRPr lang="lv-LV"/>
        </a:p>
      </dgm:t>
    </dgm:pt>
    <dgm:pt modelId="{7DD24D80-F67B-43B4-8808-219AFA324F87}" type="sibTrans" cxnId="{59012B97-F811-4119-862F-A0D591EF1526}">
      <dgm:prSet/>
      <dgm:spPr/>
      <dgm:t>
        <a:bodyPr/>
        <a:lstStyle/>
        <a:p>
          <a:endParaRPr lang="lv-LV"/>
        </a:p>
      </dgm:t>
    </dgm:pt>
    <dgm:pt modelId="{D2707980-8CD5-4CC0-9D81-A900CBAB5C41}" type="pres">
      <dgm:prSet presAssocID="{B2E683DD-E9F5-412C-A154-E3C83FECFAF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2B66A815-8DD9-47F0-88BC-40459593C7CF}" type="pres">
      <dgm:prSet presAssocID="{E8C3D2C4-22F4-43E8-AD40-AA40C8F2F8F6}" presName="circle1" presStyleLbl="node1" presStyleIdx="0" presStyleCnt="3"/>
      <dgm:spPr/>
    </dgm:pt>
    <dgm:pt modelId="{CBBBFD4F-E473-46AA-B2C7-8E61D5460360}" type="pres">
      <dgm:prSet presAssocID="{E8C3D2C4-22F4-43E8-AD40-AA40C8F2F8F6}" presName="space" presStyleCnt="0"/>
      <dgm:spPr/>
    </dgm:pt>
    <dgm:pt modelId="{2A90F4F0-A8B1-4234-8058-07330A54D651}" type="pres">
      <dgm:prSet presAssocID="{E8C3D2C4-22F4-43E8-AD40-AA40C8F2F8F6}" presName="rect1" presStyleLbl="alignAcc1" presStyleIdx="0" presStyleCnt="3"/>
      <dgm:spPr/>
      <dgm:t>
        <a:bodyPr/>
        <a:lstStyle/>
        <a:p>
          <a:endParaRPr lang="lv-LV"/>
        </a:p>
      </dgm:t>
    </dgm:pt>
    <dgm:pt modelId="{C0FEB3D6-F8BA-4D6E-81D3-44F047062D52}" type="pres">
      <dgm:prSet presAssocID="{F0CE00B5-6E98-44DE-B5BF-140380208F33}" presName="vertSpace2" presStyleLbl="node1" presStyleIdx="0" presStyleCnt="3"/>
      <dgm:spPr/>
    </dgm:pt>
    <dgm:pt modelId="{EF3F7FA9-29F7-4A64-A98D-3D92A3183E31}" type="pres">
      <dgm:prSet presAssocID="{F0CE00B5-6E98-44DE-B5BF-140380208F33}" presName="circle2" presStyleLbl="node1" presStyleIdx="1" presStyleCnt="3"/>
      <dgm:spPr/>
    </dgm:pt>
    <dgm:pt modelId="{2640687F-010E-4CD7-A67A-BCB45E44D612}" type="pres">
      <dgm:prSet presAssocID="{F0CE00B5-6E98-44DE-B5BF-140380208F33}" presName="rect2" presStyleLbl="alignAcc1" presStyleIdx="1" presStyleCnt="3"/>
      <dgm:spPr/>
      <dgm:t>
        <a:bodyPr/>
        <a:lstStyle/>
        <a:p>
          <a:endParaRPr lang="lv-LV"/>
        </a:p>
      </dgm:t>
    </dgm:pt>
    <dgm:pt modelId="{5A25CAFB-3CC0-4DF3-8B31-1437E9F0BB74}" type="pres">
      <dgm:prSet presAssocID="{1EE5E5AD-441A-452B-B16E-ED704C0AD374}" presName="vertSpace3" presStyleLbl="node1" presStyleIdx="1" presStyleCnt="3"/>
      <dgm:spPr/>
    </dgm:pt>
    <dgm:pt modelId="{732FA887-21C3-417C-847C-2C211D769BDB}" type="pres">
      <dgm:prSet presAssocID="{1EE5E5AD-441A-452B-B16E-ED704C0AD374}" presName="circle3" presStyleLbl="node1" presStyleIdx="2" presStyleCnt="3"/>
      <dgm:spPr/>
    </dgm:pt>
    <dgm:pt modelId="{DA1C1EE4-76F3-409B-BA72-074C1FB698DA}" type="pres">
      <dgm:prSet presAssocID="{1EE5E5AD-441A-452B-B16E-ED704C0AD374}" presName="rect3" presStyleLbl="alignAcc1" presStyleIdx="2" presStyleCnt="3"/>
      <dgm:spPr/>
      <dgm:t>
        <a:bodyPr/>
        <a:lstStyle/>
        <a:p>
          <a:endParaRPr lang="lv-LV"/>
        </a:p>
      </dgm:t>
    </dgm:pt>
    <dgm:pt modelId="{577E67E3-F333-41FE-B369-80261935CE5A}" type="pres">
      <dgm:prSet presAssocID="{E8C3D2C4-22F4-43E8-AD40-AA40C8F2F8F6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32DE2C56-C58A-46C8-B35E-1E07B637F782}" type="pres">
      <dgm:prSet presAssocID="{E8C3D2C4-22F4-43E8-AD40-AA40C8F2F8F6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AC2B3014-4A51-47D8-9AB4-90111CEA5A5C}" type="pres">
      <dgm:prSet presAssocID="{F0CE00B5-6E98-44DE-B5BF-140380208F33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0355A672-71BC-4960-AC5C-C9E05EB3F248}" type="pres">
      <dgm:prSet presAssocID="{F0CE00B5-6E98-44DE-B5BF-140380208F33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7F03501-73E0-44F0-A67C-52F4FD6A8366}" type="pres">
      <dgm:prSet presAssocID="{1EE5E5AD-441A-452B-B16E-ED704C0AD374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08E0270E-4AC8-46F5-B6D4-96D0C31A48B9}" type="pres">
      <dgm:prSet presAssocID="{1EE5E5AD-441A-452B-B16E-ED704C0AD374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BC752B20-E964-4AD8-8375-292A853584A6}" type="presOf" srcId="{B2E683DD-E9F5-412C-A154-E3C83FECFAF6}" destId="{D2707980-8CD5-4CC0-9D81-A900CBAB5C41}" srcOrd="0" destOrd="0" presId="urn:microsoft.com/office/officeart/2005/8/layout/target3"/>
    <dgm:cxn modelId="{300F7D32-4FB5-4629-A959-F4149F57D229}" srcId="{B2E683DD-E9F5-412C-A154-E3C83FECFAF6}" destId="{E8C3D2C4-22F4-43E8-AD40-AA40C8F2F8F6}" srcOrd="0" destOrd="0" parTransId="{AAE857A7-52D4-474C-8C53-D43BDC378200}" sibTransId="{1BB04D0D-8D6B-41A5-8CF0-C1F9B0C1EBE1}"/>
    <dgm:cxn modelId="{78FCFF61-8F26-45E7-A33D-62A676B2529F}" srcId="{B2E683DD-E9F5-412C-A154-E3C83FECFAF6}" destId="{1EE5E5AD-441A-452B-B16E-ED704C0AD374}" srcOrd="2" destOrd="0" parTransId="{D6D184F3-91D2-4D47-8915-694351B00A74}" sibTransId="{E0E0B2BB-75E8-423E-9B40-5E395119BFE0}"/>
    <dgm:cxn modelId="{8D203C60-4FBD-4A17-A281-CC3F239159A6}" srcId="{1EE5E5AD-441A-452B-B16E-ED704C0AD374}" destId="{442C1FF8-A9EC-48E8-994F-A4065326FFE7}" srcOrd="0" destOrd="0" parTransId="{B878BD62-2868-4214-AB93-1823EDD0F216}" sibTransId="{CB8BEFBB-C2CD-44E9-93A2-5193F3EA40F3}"/>
    <dgm:cxn modelId="{A2EC96E7-0D8E-4F8A-A25C-0BA911EF34DF}" srcId="{E8C3D2C4-22F4-43E8-AD40-AA40C8F2F8F6}" destId="{D7DE695C-9443-48FC-98AA-1DAE5F8CACFE}" srcOrd="0" destOrd="0" parTransId="{03F60CDF-C744-44C9-B61A-8622237D478D}" sibTransId="{6B8326D3-DF0E-4463-ACF1-D883B22096D5}"/>
    <dgm:cxn modelId="{F2E514D6-EB21-452E-B286-B45FE72F80D0}" type="presOf" srcId="{E8C3D2C4-22F4-43E8-AD40-AA40C8F2F8F6}" destId="{577E67E3-F333-41FE-B369-80261935CE5A}" srcOrd="1" destOrd="0" presId="urn:microsoft.com/office/officeart/2005/8/layout/target3"/>
    <dgm:cxn modelId="{7BD57BBB-96D3-45B4-972A-0E66708A9E33}" srcId="{B2E683DD-E9F5-412C-A154-E3C83FECFAF6}" destId="{F0CE00B5-6E98-44DE-B5BF-140380208F33}" srcOrd="1" destOrd="0" parTransId="{69D582C6-FA9C-4184-956D-E64CD5B7DEE9}" sibTransId="{4AB7E749-5A55-4622-B1AB-F8AE4024E7B4}"/>
    <dgm:cxn modelId="{2D592232-4352-4EFA-BAD6-0ABA812A07CE}" type="presOf" srcId="{F0CE00B5-6E98-44DE-B5BF-140380208F33}" destId="{AC2B3014-4A51-47D8-9AB4-90111CEA5A5C}" srcOrd="1" destOrd="0" presId="urn:microsoft.com/office/officeart/2005/8/layout/target3"/>
    <dgm:cxn modelId="{78395118-34C7-4F02-ADCD-2DCEBDE29B0B}" type="presOf" srcId="{92A80E40-20F6-4B3B-BA3A-C10609D637FD}" destId="{0355A672-71BC-4960-AC5C-C9E05EB3F248}" srcOrd="0" destOrd="1" presId="urn:microsoft.com/office/officeart/2005/8/layout/target3"/>
    <dgm:cxn modelId="{199BC86B-C42B-48E0-98A8-773340B6C1A6}" type="presOf" srcId="{B4D1CD95-B8A3-4ED0-AB90-8FC0DAE5427E}" destId="{0355A672-71BC-4960-AC5C-C9E05EB3F248}" srcOrd="0" destOrd="0" presId="urn:microsoft.com/office/officeart/2005/8/layout/target3"/>
    <dgm:cxn modelId="{A887EC75-964E-4AE3-8507-D516A75E5A98}" type="presOf" srcId="{E8C3D2C4-22F4-43E8-AD40-AA40C8F2F8F6}" destId="{2A90F4F0-A8B1-4234-8058-07330A54D651}" srcOrd="0" destOrd="0" presId="urn:microsoft.com/office/officeart/2005/8/layout/target3"/>
    <dgm:cxn modelId="{A45253F7-6C6E-4B09-B0D9-B905D03035E1}" type="presOf" srcId="{D7DE695C-9443-48FC-98AA-1DAE5F8CACFE}" destId="{32DE2C56-C58A-46C8-B35E-1E07B637F782}" srcOrd="0" destOrd="0" presId="urn:microsoft.com/office/officeart/2005/8/layout/target3"/>
    <dgm:cxn modelId="{59012B97-F811-4119-862F-A0D591EF1526}" srcId="{E8C3D2C4-22F4-43E8-AD40-AA40C8F2F8F6}" destId="{1621D17F-2CAE-4D1B-905E-1EFC49EA4FF5}" srcOrd="2" destOrd="0" parTransId="{66855B82-233F-4CE1-A1B8-1DAEF501EC3C}" sibTransId="{7DD24D80-F67B-43B4-8808-219AFA324F87}"/>
    <dgm:cxn modelId="{B4825F77-9D29-4B46-BC53-42235EFF0154}" type="presOf" srcId="{F0CE00B5-6E98-44DE-B5BF-140380208F33}" destId="{2640687F-010E-4CD7-A67A-BCB45E44D612}" srcOrd="0" destOrd="0" presId="urn:microsoft.com/office/officeart/2005/8/layout/target3"/>
    <dgm:cxn modelId="{7AEEBBC4-9B5C-4C20-A731-7D4351435E44}" type="presOf" srcId="{442C1FF8-A9EC-48E8-994F-A4065326FFE7}" destId="{08E0270E-4AC8-46F5-B6D4-96D0C31A48B9}" srcOrd="0" destOrd="0" presId="urn:microsoft.com/office/officeart/2005/8/layout/target3"/>
    <dgm:cxn modelId="{B837F055-CC4C-4DC9-BEA4-C2DA2E62C491}" srcId="{F0CE00B5-6E98-44DE-B5BF-140380208F33}" destId="{B4D1CD95-B8A3-4ED0-AB90-8FC0DAE5427E}" srcOrd="0" destOrd="0" parTransId="{B28C4BBA-416D-427D-BE4A-80EE232A75F8}" sibTransId="{E192267B-EF4A-4E0C-A7AC-E38140BBAC21}"/>
    <dgm:cxn modelId="{532D7432-56CB-421F-A88C-6AA079E7D115}" type="presOf" srcId="{1A596092-A5BE-4704-BF53-DCE29312ABAE}" destId="{32DE2C56-C58A-46C8-B35E-1E07B637F782}" srcOrd="0" destOrd="1" presId="urn:microsoft.com/office/officeart/2005/8/layout/target3"/>
    <dgm:cxn modelId="{60C27B08-FED6-49E2-97F7-5B1E0406DBE5}" type="presOf" srcId="{1621D17F-2CAE-4D1B-905E-1EFC49EA4FF5}" destId="{32DE2C56-C58A-46C8-B35E-1E07B637F782}" srcOrd="0" destOrd="2" presId="urn:microsoft.com/office/officeart/2005/8/layout/target3"/>
    <dgm:cxn modelId="{8AE4BD9B-19D0-495F-8D20-27C932D8689F}" type="presOf" srcId="{1EE5E5AD-441A-452B-B16E-ED704C0AD374}" destId="{27F03501-73E0-44F0-A67C-52F4FD6A8366}" srcOrd="1" destOrd="0" presId="urn:microsoft.com/office/officeart/2005/8/layout/target3"/>
    <dgm:cxn modelId="{07121340-781A-45FF-BA76-050585CD2919}" type="presOf" srcId="{1EE5E5AD-441A-452B-B16E-ED704C0AD374}" destId="{DA1C1EE4-76F3-409B-BA72-074C1FB698DA}" srcOrd="0" destOrd="0" presId="urn:microsoft.com/office/officeart/2005/8/layout/target3"/>
    <dgm:cxn modelId="{ABCBA7AF-4923-4856-80E0-4E022CE1B85E}" srcId="{E8C3D2C4-22F4-43E8-AD40-AA40C8F2F8F6}" destId="{1A596092-A5BE-4704-BF53-DCE29312ABAE}" srcOrd="1" destOrd="0" parTransId="{FCB04208-71CA-44A6-9687-9DEF42259072}" sibTransId="{04F97DA2-4392-4468-9169-4D1104934EB5}"/>
    <dgm:cxn modelId="{60D1BB81-1A4B-4724-BD69-37AEBC8826D7}" srcId="{F0CE00B5-6E98-44DE-B5BF-140380208F33}" destId="{92A80E40-20F6-4B3B-BA3A-C10609D637FD}" srcOrd="1" destOrd="0" parTransId="{A8703D9F-A01F-42D4-9DC7-27EC87C80068}" sibTransId="{279F97D1-3361-4BD4-870A-F4692FF2E94E}"/>
    <dgm:cxn modelId="{2B001C93-2B36-4D7C-87EC-0F179E8CFE1A}" type="presParOf" srcId="{D2707980-8CD5-4CC0-9D81-A900CBAB5C41}" destId="{2B66A815-8DD9-47F0-88BC-40459593C7CF}" srcOrd="0" destOrd="0" presId="urn:microsoft.com/office/officeart/2005/8/layout/target3"/>
    <dgm:cxn modelId="{487AF682-1C3A-4E9A-BAD2-C6CDE0BAD1E3}" type="presParOf" srcId="{D2707980-8CD5-4CC0-9D81-A900CBAB5C41}" destId="{CBBBFD4F-E473-46AA-B2C7-8E61D5460360}" srcOrd="1" destOrd="0" presId="urn:microsoft.com/office/officeart/2005/8/layout/target3"/>
    <dgm:cxn modelId="{9ACC409B-DF60-47E0-8FB9-B3BD5F82C252}" type="presParOf" srcId="{D2707980-8CD5-4CC0-9D81-A900CBAB5C41}" destId="{2A90F4F0-A8B1-4234-8058-07330A54D651}" srcOrd="2" destOrd="0" presId="urn:microsoft.com/office/officeart/2005/8/layout/target3"/>
    <dgm:cxn modelId="{E71570D7-29D6-4C4E-BB47-2458AFEBE0D1}" type="presParOf" srcId="{D2707980-8CD5-4CC0-9D81-A900CBAB5C41}" destId="{C0FEB3D6-F8BA-4D6E-81D3-44F047062D52}" srcOrd="3" destOrd="0" presId="urn:microsoft.com/office/officeart/2005/8/layout/target3"/>
    <dgm:cxn modelId="{B1E0921A-692C-46CF-B331-CD7A7A16331D}" type="presParOf" srcId="{D2707980-8CD5-4CC0-9D81-A900CBAB5C41}" destId="{EF3F7FA9-29F7-4A64-A98D-3D92A3183E31}" srcOrd="4" destOrd="0" presId="urn:microsoft.com/office/officeart/2005/8/layout/target3"/>
    <dgm:cxn modelId="{08994EA2-B5E0-4619-8C01-EA5B54C43373}" type="presParOf" srcId="{D2707980-8CD5-4CC0-9D81-A900CBAB5C41}" destId="{2640687F-010E-4CD7-A67A-BCB45E44D612}" srcOrd="5" destOrd="0" presId="urn:microsoft.com/office/officeart/2005/8/layout/target3"/>
    <dgm:cxn modelId="{80E51394-A5F7-4908-AD32-760821F1D8F3}" type="presParOf" srcId="{D2707980-8CD5-4CC0-9D81-A900CBAB5C41}" destId="{5A25CAFB-3CC0-4DF3-8B31-1437E9F0BB74}" srcOrd="6" destOrd="0" presId="urn:microsoft.com/office/officeart/2005/8/layout/target3"/>
    <dgm:cxn modelId="{BECE916A-5B7B-428F-BEFE-DE64A1B09B04}" type="presParOf" srcId="{D2707980-8CD5-4CC0-9D81-A900CBAB5C41}" destId="{732FA887-21C3-417C-847C-2C211D769BDB}" srcOrd="7" destOrd="0" presId="urn:microsoft.com/office/officeart/2005/8/layout/target3"/>
    <dgm:cxn modelId="{3480FF0A-3B34-4A69-A819-298BF902D3AB}" type="presParOf" srcId="{D2707980-8CD5-4CC0-9D81-A900CBAB5C41}" destId="{DA1C1EE4-76F3-409B-BA72-074C1FB698DA}" srcOrd="8" destOrd="0" presId="urn:microsoft.com/office/officeart/2005/8/layout/target3"/>
    <dgm:cxn modelId="{40603526-CE21-4EB1-B90A-A8301243DD90}" type="presParOf" srcId="{D2707980-8CD5-4CC0-9D81-A900CBAB5C41}" destId="{577E67E3-F333-41FE-B369-80261935CE5A}" srcOrd="9" destOrd="0" presId="urn:microsoft.com/office/officeart/2005/8/layout/target3"/>
    <dgm:cxn modelId="{6BC58FD8-75BC-4568-9137-9A338A6C34D4}" type="presParOf" srcId="{D2707980-8CD5-4CC0-9D81-A900CBAB5C41}" destId="{32DE2C56-C58A-46C8-B35E-1E07B637F782}" srcOrd="10" destOrd="0" presId="urn:microsoft.com/office/officeart/2005/8/layout/target3"/>
    <dgm:cxn modelId="{FD054474-0ACD-407B-8A18-44BEFB409BA6}" type="presParOf" srcId="{D2707980-8CD5-4CC0-9D81-A900CBAB5C41}" destId="{AC2B3014-4A51-47D8-9AB4-90111CEA5A5C}" srcOrd="11" destOrd="0" presId="urn:microsoft.com/office/officeart/2005/8/layout/target3"/>
    <dgm:cxn modelId="{55E186AF-D087-441F-8EB5-F32F4810C49A}" type="presParOf" srcId="{D2707980-8CD5-4CC0-9D81-A900CBAB5C41}" destId="{0355A672-71BC-4960-AC5C-C9E05EB3F248}" srcOrd="12" destOrd="0" presId="urn:microsoft.com/office/officeart/2005/8/layout/target3"/>
    <dgm:cxn modelId="{ED2B3A10-1D8B-4A6E-B451-173EA9ABBB6C}" type="presParOf" srcId="{D2707980-8CD5-4CC0-9D81-A900CBAB5C41}" destId="{27F03501-73E0-44F0-A67C-52F4FD6A8366}" srcOrd="13" destOrd="0" presId="urn:microsoft.com/office/officeart/2005/8/layout/target3"/>
    <dgm:cxn modelId="{5A4890CF-5C68-4E24-80A5-209E71FF4C37}" type="presParOf" srcId="{D2707980-8CD5-4CC0-9D81-A900CBAB5C41}" destId="{08E0270E-4AC8-46F5-B6D4-96D0C31A48B9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C43D60-ADF9-4852-A815-24C11B0F2D21}" type="doc">
      <dgm:prSet loTypeId="urn:microsoft.com/office/officeart/2005/8/layout/radial6" loCatId="cycle" qsTypeId="urn:microsoft.com/office/officeart/2005/8/quickstyle/3d1" qsCatId="3D" csTypeId="urn:microsoft.com/office/officeart/2005/8/colors/accent6_4" csCatId="accent6" phldr="1"/>
      <dgm:spPr/>
      <dgm:t>
        <a:bodyPr/>
        <a:lstStyle/>
        <a:p>
          <a:endParaRPr lang="lv-LV"/>
        </a:p>
      </dgm:t>
    </dgm:pt>
    <dgm:pt modelId="{6178EB86-999F-409A-816F-7891A02BAA23}">
      <dgm:prSet phldrT="[Text]"/>
      <dgm:spPr/>
      <dgm:t>
        <a:bodyPr/>
        <a:lstStyle/>
        <a:p>
          <a:r>
            <a:rPr lang="lv-LV"/>
            <a:t>direktora vietnieks izglītības jomā</a:t>
          </a:r>
        </a:p>
      </dgm:t>
    </dgm:pt>
    <dgm:pt modelId="{7F88BC59-F58B-4A29-B7C5-00A398EE4016}" type="parTrans" cxnId="{C5D69CAB-DC03-41CD-8B1E-BD4DD3C89A37}">
      <dgm:prSet/>
      <dgm:spPr/>
      <dgm:t>
        <a:bodyPr/>
        <a:lstStyle/>
        <a:p>
          <a:endParaRPr lang="lv-LV"/>
        </a:p>
      </dgm:t>
    </dgm:pt>
    <dgm:pt modelId="{6DF6B9E5-EB5E-49E2-B983-432011093779}" type="sibTrans" cxnId="{C5D69CAB-DC03-41CD-8B1E-BD4DD3C89A37}">
      <dgm:prSet/>
      <dgm:spPr/>
      <dgm:t>
        <a:bodyPr/>
        <a:lstStyle/>
        <a:p>
          <a:endParaRPr lang="lv-LV"/>
        </a:p>
      </dgm:t>
    </dgm:pt>
    <dgm:pt modelId="{3F7F57D0-FAAB-4711-8DAC-56F0DC013080}">
      <dgm:prSet phldrT="[Text]"/>
      <dgm:spPr/>
      <dgm:t>
        <a:bodyPr/>
        <a:lstStyle/>
        <a:p>
          <a:r>
            <a:rPr lang="lv-LV"/>
            <a:t>speciālie pedagogi</a:t>
          </a:r>
        </a:p>
      </dgm:t>
    </dgm:pt>
    <dgm:pt modelId="{AEC539DC-C37B-42EE-84EB-F8A460BF14E6}" type="parTrans" cxnId="{F4BB66DE-9624-429C-A4D3-3EA1E2232428}">
      <dgm:prSet/>
      <dgm:spPr/>
      <dgm:t>
        <a:bodyPr/>
        <a:lstStyle/>
        <a:p>
          <a:endParaRPr lang="lv-LV"/>
        </a:p>
      </dgm:t>
    </dgm:pt>
    <dgm:pt modelId="{CBEB6ED6-FC34-47DE-B178-632980E58AE2}" type="sibTrans" cxnId="{F4BB66DE-9624-429C-A4D3-3EA1E2232428}">
      <dgm:prSet/>
      <dgm:spPr/>
      <dgm:t>
        <a:bodyPr/>
        <a:lstStyle/>
        <a:p>
          <a:endParaRPr lang="lv-LV"/>
        </a:p>
      </dgm:t>
    </dgm:pt>
    <dgm:pt modelId="{CE3AB1B3-B940-4580-8F43-E5ABBC378CDE}">
      <dgm:prSet phldrT="[Text]"/>
      <dgm:spPr/>
      <dgm:t>
        <a:bodyPr/>
        <a:lstStyle/>
        <a:p>
          <a:r>
            <a:rPr lang="lv-LV"/>
            <a:t>logopēds</a:t>
          </a:r>
        </a:p>
      </dgm:t>
    </dgm:pt>
    <dgm:pt modelId="{48BCF891-7C2B-4238-B671-1BBF2B67423B}" type="parTrans" cxnId="{891A788C-3906-4918-895A-602321CAF306}">
      <dgm:prSet/>
      <dgm:spPr/>
      <dgm:t>
        <a:bodyPr/>
        <a:lstStyle/>
        <a:p>
          <a:endParaRPr lang="lv-LV"/>
        </a:p>
      </dgm:t>
    </dgm:pt>
    <dgm:pt modelId="{8D6241C9-24B2-4D50-9480-E27997A1419E}" type="sibTrans" cxnId="{891A788C-3906-4918-895A-602321CAF306}">
      <dgm:prSet/>
      <dgm:spPr/>
      <dgm:t>
        <a:bodyPr/>
        <a:lstStyle/>
        <a:p>
          <a:endParaRPr lang="lv-LV"/>
        </a:p>
      </dgm:t>
    </dgm:pt>
    <dgm:pt modelId="{6CCEA5A1-E1EC-45B9-A06E-F34F7D5112B8}">
      <dgm:prSet phldrT="[Text]"/>
      <dgm:spPr/>
      <dgm:t>
        <a:bodyPr/>
        <a:lstStyle/>
        <a:p>
          <a:r>
            <a:rPr lang="lv-LV" dirty="0"/>
            <a:t>medicīnas darbinieki</a:t>
          </a:r>
        </a:p>
      </dgm:t>
    </dgm:pt>
    <dgm:pt modelId="{D7C85FFB-4F75-4CF9-8950-58EC3413748A}" type="parTrans" cxnId="{DB915CC4-B0A0-4393-9417-37794CB1AEEA}">
      <dgm:prSet/>
      <dgm:spPr/>
      <dgm:t>
        <a:bodyPr/>
        <a:lstStyle/>
        <a:p>
          <a:endParaRPr lang="lv-LV"/>
        </a:p>
      </dgm:t>
    </dgm:pt>
    <dgm:pt modelId="{395FBF09-F719-4A06-B51A-AA00F7F24B67}" type="sibTrans" cxnId="{DB915CC4-B0A0-4393-9417-37794CB1AEEA}">
      <dgm:prSet/>
      <dgm:spPr/>
      <dgm:t>
        <a:bodyPr/>
        <a:lstStyle/>
        <a:p>
          <a:endParaRPr lang="lv-LV"/>
        </a:p>
      </dgm:t>
    </dgm:pt>
    <dgm:pt modelId="{2279EA58-C7E9-48A6-81E2-179B3B0A66F7}">
      <dgm:prSet/>
      <dgm:spPr/>
      <dgm:t>
        <a:bodyPr/>
        <a:lstStyle/>
        <a:p>
          <a:r>
            <a:rPr lang="lv-LV" dirty="0"/>
            <a:t>klašu internāta skolotāju koordinators</a:t>
          </a:r>
        </a:p>
      </dgm:t>
    </dgm:pt>
    <dgm:pt modelId="{1B0F6EBC-5502-4150-AC67-5539BACFBA06}" type="parTrans" cxnId="{7FE71AFD-8B61-4333-A272-47112D0ADFA8}">
      <dgm:prSet/>
      <dgm:spPr/>
      <dgm:t>
        <a:bodyPr/>
        <a:lstStyle/>
        <a:p>
          <a:endParaRPr lang="lv-LV"/>
        </a:p>
      </dgm:t>
    </dgm:pt>
    <dgm:pt modelId="{1673AC3B-ACA7-40C3-89B8-9E71CA6CEEB9}" type="sibTrans" cxnId="{7FE71AFD-8B61-4333-A272-47112D0ADFA8}">
      <dgm:prSet/>
      <dgm:spPr/>
      <dgm:t>
        <a:bodyPr/>
        <a:lstStyle/>
        <a:p>
          <a:endParaRPr lang="lv-LV"/>
        </a:p>
      </dgm:t>
    </dgm:pt>
    <dgm:pt modelId="{C69AFAD5-772E-429A-A53F-CCC2FBC5EFDF}">
      <dgm:prSet/>
      <dgm:spPr/>
      <dgm:t>
        <a:bodyPr/>
        <a:lstStyle/>
        <a:p>
          <a:r>
            <a:rPr lang="lv-LV"/>
            <a:t>sociālais pedagogs</a:t>
          </a:r>
        </a:p>
      </dgm:t>
    </dgm:pt>
    <dgm:pt modelId="{ED9BB07C-2CFE-4D71-969A-0449E2223121}" type="parTrans" cxnId="{FF671EFC-5556-448A-9EBE-33B177400D10}">
      <dgm:prSet/>
      <dgm:spPr/>
      <dgm:t>
        <a:bodyPr/>
        <a:lstStyle/>
        <a:p>
          <a:endParaRPr lang="lv-LV"/>
        </a:p>
      </dgm:t>
    </dgm:pt>
    <dgm:pt modelId="{2B1AB4F5-AF08-4634-B8DB-9D5220D989D4}" type="sibTrans" cxnId="{FF671EFC-5556-448A-9EBE-33B177400D10}">
      <dgm:prSet/>
      <dgm:spPr/>
      <dgm:t>
        <a:bodyPr/>
        <a:lstStyle/>
        <a:p>
          <a:endParaRPr lang="lv-LV"/>
        </a:p>
      </dgm:t>
    </dgm:pt>
    <dgm:pt modelId="{B7B8E170-C285-4DB8-A989-069E3E65D541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lv-LV"/>
        </a:p>
      </dgm:t>
    </dgm:pt>
    <dgm:pt modelId="{1FA76F58-0095-4BCD-8DF9-D3CC9C70155F}" type="sibTrans" cxnId="{862D52DA-C583-4B35-8F40-731405AEC778}">
      <dgm:prSet/>
      <dgm:spPr/>
      <dgm:t>
        <a:bodyPr/>
        <a:lstStyle/>
        <a:p>
          <a:endParaRPr lang="lv-LV"/>
        </a:p>
      </dgm:t>
    </dgm:pt>
    <dgm:pt modelId="{09CD442C-FAED-447D-B40C-1A14AC0397DF}" type="parTrans" cxnId="{862D52DA-C583-4B35-8F40-731405AEC778}">
      <dgm:prSet/>
      <dgm:spPr/>
      <dgm:t>
        <a:bodyPr/>
        <a:lstStyle/>
        <a:p>
          <a:endParaRPr lang="lv-LV"/>
        </a:p>
      </dgm:t>
    </dgm:pt>
    <dgm:pt modelId="{8CE32EBD-B1C0-45A7-8BD6-235A8DC86F05}">
      <dgm:prSet/>
      <dgm:spPr/>
      <dgm:t>
        <a:bodyPr/>
        <a:lstStyle/>
        <a:p>
          <a:r>
            <a:rPr lang="lv-LV" dirty="0" smtClean="0"/>
            <a:t>psihologs</a:t>
          </a:r>
          <a:endParaRPr lang="lv-LV" dirty="0"/>
        </a:p>
      </dgm:t>
    </dgm:pt>
    <dgm:pt modelId="{D25BA219-A8ED-408B-8680-86682C1C8960}" type="parTrans" cxnId="{AB30E338-C5EB-4587-88DF-D316A8C5EA6B}">
      <dgm:prSet/>
      <dgm:spPr/>
      <dgm:t>
        <a:bodyPr/>
        <a:lstStyle/>
        <a:p>
          <a:endParaRPr lang="lv-LV"/>
        </a:p>
      </dgm:t>
    </dgm:pt>
    <dgm:pt modelId="{A41DDC4D-FD35-4AE8-9B7D-600F83EA12F5}" type="sibTrans" cxnId="{AB30E338-C5EB-4587-88DF-D316A8C5EA6B}">
      <dgm:prSet/>
      <dgm:spPr/>
      <dgm:t>
        <a:bodyPr/>
        <a:lstStyle/>
        <a:p>
          <a:endParaRPr lang="lv-LV"/>
        </a:p>
      </dgm:t>
    </dgm:pt>
    <dgm:pt modelId="{37FCD26B-48D5-458E-B946-DF82B5307B53}" type="pres">
      <dgm:prSet presAssocID="{A4C43D60-ADF9-4852-A815-24C11B0F2D2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33184F39-7F56-4E33-A222-40C7FC7642D2}" type="pres">
      <dgm:prSet presAssocID="{B7B8E170-C285-4DB8-A989-069E3E65D541}" presName="centerShape" presStyleLbl="node0" presStyleIdx="0" presStyleCnt="1" custScaleX="91048" custScaleY="87598"/>
      <dgm:spPr/>
      <dgm:t>
        <a:bodyPr/>
        <a:lstStyle/>
        <a:p>
          <a:endParaRPr lang="lv-LV"/>
        </a:p>
      </dgm:t>
    </dgm:pt>
    <dgm:pt modelId="{9F63772F-0B4B-42A7-BA85-EEFB179F0B8A}" type="pres">
      <dgm:prSet presAssocID="{6178EB86-999F-409A-816F-7891A02BAA23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8D2B140C-8E8F-446D-BB9D-4653EAE26B07}" type="pres">
      <dgm:prSet presAssocID="{6178EB86-999F-409A-816F-7891A02BAA23}" presName="dummy" presStyleCnt="0"/>
      <dgm:spPr/>
      <dgm:t>
        <a:bodyPr/>
        <a:lstStyle/>
        <a:p>
          <a:endParaRPr lang="lv-LV"/>
        </a:p>
      </dgm:t>
    </dgm:pt>
    <dgm:pt modelId="{85859B3F-167B-4699-A75B-0C440237A2FE}" type="pres">
      <dgm:prSet presAssocID="{6DF6B9E5-EB5E-49E2-B983-432011093779}" presName="sibTrans" presStyleLbl="sibTrans2D1" presStyleIdx="0" presStyleCnt="7"/>
      <dgm:spPr/>
      <dgm:t>
        <a:bodyPr/>
        <a:lstStyle/>
        <a:p>
          <a:endParaRPr lang="lv-LV"/>
        </a:p>
      </dgm:t>
    </dgm:pt>
    <dgm:pt modelId="{3555675A-E2DA-40B4-903B-E81404D9A5B0}" type="pres">
      <dgm:prSet presAssocID="{2279EA58-C7E9-48A6-81E2-179B3B0A66F7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007BC41D-A148-4772-A249-83814E7EC79E}" type="pres">
      <dgm:prSet presAssocID="{2279EA58-C7E9-48A6-81E2-179B3B0A66F7}" presName="dummy" presStyleCnt="0"/>
      <dgm:spPr/>
      <dgm:t>
        <a:bodyPr/>
        <a:lstStyle/>
        <a:p>
          <a:endParaRPr lang="lv-LV"/>
        </a:p>
      </dgm:t>
    </dgm:pt>
    <dgm:pt modelId="{3E7A267F-042E-44FF-89C8-C4EEAAA962BB}" type="pres">
      <dgm:prSet presAssocID="{1673AC3B-ACA7-40C3-89B8-9E71CA6CEEB9}" presName="sibTrans" presStyleLbl="sibTrans2D1" presStyleIdx="1" presStyleCnt="7"/>
      <dgm:spPr/>
      <dgm:t>
        <a:bodyPr/>
        <a:lstStyle/>
        <a:p>
          <a:endParaRPr lang="lv-LV"/>
        </a:p>
      </dgm:t>
    </dgm:pt>
    <dgm:pt modelId="{9B505085-CAD3-40F6-8DAC-421479C18660}" type="pres">
      <dgm:prSet presAssocID="{3F7F57D0-FAAB-4711-8DAC-56F0DC01308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84EBAB80-E231-4147-87D2-05E669E12EDD}" type="pres">
      <dgm:prSet presAssocID="{3F7F57D0-FAAB-4711-8DAC-56F0DC013080}" presName="dummy" presStyleCnt="0"/>
      <dgm:spPr/>
      <dgm:t>
        <a:bodyPr/>
        <a:lstStyle/>
        <a:p>
          <a:endParaRPr lang="lv-LV"/>
        </a:p>
      </dgm:t>
    </dgm:pt>
    <dgm:pt modelId="{483FB700-2920-4301-8A32-4D40AAC0DE9F}" type="pres">
      <dgm:prSet presAssocID="{CBEB6ED6-FC34-47DE-B178-632980E58AE2}" presName="sibTrans" presStyleLbl="sibTrans2D1" presStyleIdx="2" presStyleCnt="7"/>
      <dgm:spPr/>
      <dgm:t>
        <a:bodyPr/>
        <a:lstStyle/>
        <a:p>
          <a:endParaRPr lang="lv-LV"/>
        </a:p>
      </dgm:t>
    </dgm:pt>
    <dgm:pt modelId="{09802DA1-A813-4C08-A8CE-86D85DF028C7}" type="pres">
      <dgm:prSet presAssocID="{CE3AB1B3-B940-4580-8F43-E5ABBC378CDE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0B706347-1F9D-4FF2-893D-1502E0BFE4C7}" type="pres">
      <dgm:prSet presAssocID="{CE3AB1B3-B940-4580-8F43-E5ABBC378CDE}" presName="dummy" presStyleCnt="0"/>
      <dgm:spPr/>
      <dgm:t>
        <a:bodyPr/>
        <a:lstStyle/>
        <a:p>
          <a:endParaRPr lang="lv-LV"/>
        </a:p>
      </dgm:t>
    </dgm:pt>
    <dgm:pt modelId="{760B2194-B481-4ABB-943A-665F88E5FE20}" type="pres">
      <dgm:prSet presAssocID="{8D6241C9-24B2-4D50-9480-E27997A1419E}" presName="sibTrans" presStyleLbl="sibTrans2D1" presStyleIdx="3" presStyleCnt="7"/>
      <dgm:spPr/>
      <dgm:t>
        <a:bodyPr/>
        <a:lstStyle/>
        <a:p>
          <a:endParaRPr lang="lv-LV"/>
        </a:p>
      </dgm:t>
    </dgm:pt>
    <dgm:pt modelId="{0919C77B-B2E7-4234-84E7-56D8418DD687}" type="pres">
      <dgm:prSet presAssocID="{6CCEA5A1-E1EC-45B9-A06E-F34F7D5112B8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FBAAE28-3523-4188-8570-2DACCF7AFAAA}" type="pres">
      <dgm:prSet presAssocID="{6CCEA5A1-E1EC-45B9-A06E-F34F7D5112B8}" presName="dummy" presStyleCnt="0"/>
      <dgm:spPr/>
      <dgm:t>
        <a:bodyPr/>
        <a:lstStyle/>
        <a:p>
          <a:endParaRPr lang="lv-LV"/>
        </a:p>
      </dgm:t>
    </dgm:pt>
    <dgm:pt modelId="{FDD08067-D52E-4142-8AE7-ED5E7FECF62E}" type="pres">
      <dgm:prSet presAssocID="{395FBF09-F719-4A06-B51A-AA00F7F24B67}" presName="sibTrans" presStyleLbl="sibTrans2D1" presStyleIdx="4" presStyleCnt="7" custLinFactNeighborY="1446"/>
      <dgm:spPr/>
      <dgm:t>
        <a:bodyPr/>
        <a:lstStyle/>
        <a:p>
          <a:endParaRPr lang="lv-LV"/>
        </a:p>
      </dgm:t>
    </dgm:pt>
    <dgm:pt modelId="{A9E2B14B-D4B1-44B8-84EE-E5E86A4ED38C}" type="pres">
      <dgm:prSet presAssocID="{C69AFAD5-772E-429A-A53F-CCC2FBC5EFDF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6E589675-386D-4E4F-A62B-6FC2208CD06F}" type="pres">
      <dgm:prSet presAssocID="{C69AFAD5-772E-429A-A53F-CCC2FBC5EFDF}" presName="dummy" presStyleCnt="0"/>
      <dgm:spPr/>
      <dgm:t>
        <a:bodyPr/>
        <a:lstStyle/>
        <a:p>
          <a:endParaRPr lang="lv-LV"/>
        </a:p>
      </dgm:t>
    </dgm:pt>
    <dgm:pt modelId="{8C0A4A17-B684-4908-AB49-A8F6AD18AA2C}" type="pres">
      <dgm:prSet presAssocID="{2B1AB4F5-AF08-4634-B8DB-9D5220D989D4}" presName="sibTrans" presStyleLbl="sibTrans2D1" presStyleIdx="5" presStyleCnt="7" custScaleX="97406" custScaleY="100568"/>
      <dgm:spPr/>
      <dgm:t>
        <a:bodyPr/>
        <a:lstStyle/>
        <a:p>
          <a:endParaRPr lang="lv-LV"/>
        </a:p>
      </dgm:t>
    </dgm:pt>
    <dgm:pt modelId="{8EA6834F-A62C-45A2-82D4-704690352BE7}" type="pres">
      <dgm:prSet presAssocID="{8CE32EBD-B1C0-45A7-8BD6-235A8DC86F05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4D97A643-A0E4-492B-BC6B-629F0920FB88}" type="pres">
      <dgm:prSet presAssocID="{8CE32EBD-B1C0-45A7-8BD6-235A8DC86F05}" presName="dummy" presStyleCnt="0"/>
      <dgm:spPr/>
      <dgm:t>
        <a:bodyPr/>
        <a:lstStyle/>
        <a:p>
          <a:endParaRPr lang="lv-LV"/>
        </a:p>
      </dgm:t>
    </dgm:pt>
    <dgm:pt modelId="{BF7F58DB-DBC7-4F57-A3E8-70E3DE024942}" type="pres">
      <dgm:prSet presAssocID="{A41DDC4D-FD35-4AE8-9B7D-600F83EA12F5}" presName="sibTrans" presStyleLbl="sibTrans2D1" presStyleIdx="6" presStyleCnt="7"/>
      <dgm:spPr/>
      <dgm:t>
        <a:bodyPr/>
        <a:lstStyle/>
        <a:p>
          <a:endParaRPr lang="lv-LV"/>
        </a:p>
      </dgm:t>
    </dgm:pt>
  </dgm:ptLst>
  <dgm:cxnLst>
    <dgm:cxn modelId="{FF671EFC-5556-448A-9EBE-33B177400D10}" srcId="{B7B8E170-C285-4DB8-A989-069E3E65D541}" destId="{C69AFAD5-772E-429A-A53F-CCC2FBC5EFDF}" srcOrd="5" destOrd="0" parTransId="{ED9BB07C-2CFE-4D71-969A-0449E2223121}" sibTransId="{2B1AB4F5-AF08-4634-B8DB-9D5220D989D4}"/>
    <dgm:cxn modelId="{862D52DA-C583-4B35-8F40-731405AEC778}" srcId="{A4C43D60-ADF9-4852-A815-24C11B0F2D21}" destId="{B7B8E170-C285-4DB8-A989-069E3E65D541}" srcOrd="0" destOrd="0" parTransId="{09CD442C-FAED-447D-B40C-1A14AC0397DF}" sibTransId="{1FA76F58-0095-4BCD-8DF9-D3CC9C70155F}"/>
    <dgm:cxn modelId="{815A7BA7-812D-49CC-96B2-CF7444E33EB9}" type="presOf" srcId="{6DF6B9E5-EB5E-49E2-B983-432011093779}" destId="{85859B3F-167B-4699-A75B-0C440237A2FE}" srcOrd="0" destOrd="0" presId="urn:microsoft.com/office/officeart/2005/8/layout/radial6"/>
    <dgm:cxn modelId="{8283B986-13B7-4429-ADBC-326C3AD0DF73}" type="presOf" srcId="{B7B8E170-C285-4DB8-A989-069E3E65D541}" destId="{33184F39-7F56-4E33-A222-40C7FC7642D2}" srcOrd="0" destOrd="0" presId="urn:microsoft.com/office/officeart/2005/8/layout/radial6"/>
    <dgm:cxn modelId="{F4E4FB29-24E9-4DF3-855A-7DABC0836C2A}" type="presOf" srcId="{6178EB86-999F-409A-816F-7891A02BAA23}" destId="{9F63772F-0B4B-42A7-BA85-EEFB179F0B8A}" srcOrd="0" destOrd="0" presId="urn:microsoft.com/office/officeart/2005/8/layout/radial6"/>
    <dgm:cxn modelId="{7E1834F9-C894-4148-9EC3-B0AF731FBE16}" type="presOf" srcId="{2B1AB4F5-AF08-4634-B8DB-9D5220D989D4}" destId="{8C0A4A17-B684-4908-AB49-A8F6AD18AA2C}" srcOrd="0" destOrd="0" presId="urn:microsoft.com/office/officeart/2005/8/layout/radial6"/>
    <dgm:cxn modelId="{A85D6D4B-2C07-4949-9229-4AA7BDC16B9D}" type="presOf" srcId="{8D6241C9-24B2-4D50-9480-E27997A1419E}" destId="{760B2194-B481-4ABB-943A-665F88E5FE20}" srcOrd="0" destOrd="0" presId="urn:microsoft.com/office/officeart/2005/8/layout/radial6"/>
    <dgm:cxn modelId="{F42D9366-4E85-409B-B423-E89A1448223D}" type="presOf" srcId="{6CCEA5A1-E1EC-45B9-A06E-F34F7D5112B8}" destId="{0919C77B-B2E7-4234-84E7-56D8418DD687}" srcOrd="0" destOrd="0" presId="urn:microsoft.com/office/officeart/2005/8/layout/radial6"/>
    <dgm:cxn modelId="{9DA1164C-CFB7-4F03-965C-F61984887424}" type="presOf" srcId="{395FBF09-F719-4A06-B51A-AA00F7F24B67}" destId="{FDD08067-D52E-4142-8AE7-ED5E7FECF62E}" srcOrd="0" destOrd="0" presId="urn:microsoft.com/office/officeart/2005/8/layout/radial6"/>
    <dgm:cxn modelId="{DB915CC4-B0A0-4393-9417-37794CB1AEEA}" srcId="{B7B8E170-C285-4DB8-A989-069E3E65D541}" destId="{6CCEA5A1-E1EC-45B9-A06E-F34F7D5112B8}" srcOrd="4" destOrd="0" parTransId="{D7C85FFB-4F75-4CF9-8950-58EC3413748A}" sibTransId="{395FBF09-F719-4A06-B51A-AA00F7F24B67}"/>
    <dgm:cxn modelId="{A4F9C49A-8BA4-4C22-BA2B-7A29A3FCDC6F}" type="presOf" srcId="{1673AC3B-ACA7-40C3-89B8-9E71CA6CEEB9}" destId="{3E7A267F-042E-44FF-89C8-C4EEAAA962BB}" srcOrd="0" destOrd="0" presId="urn:microsoft.com/office/officeart/2005/8/layout/radial6"/>
    <dgm:cxn modelId="{C5D69CAB-DC03-41CD-8B1E-BD4DD3C89A37}" srcId="{B7B8E170-C285-4DB8-A989-069E3E65D541}" destId="{6178EB86-999F-409A-816F-7891A02BAA23}" srcOrd="0" destOrd="0" parTransId="{7F88BC59-F58B-4A29-B7C5-00A398EE4016}" sibTransId="{6DF6B9E5-EB5E-49E2-B983-432011093779}"/>
    <dgm:cxn modelId="{6E2E4788-3D92-45FC-BE07-4D11E670CFD5}" type="presOf" srcId="{A4C43D60-ADF9-4852-A815-24C11B0F2D21}" destId="{37FCD26B-48D5-458E-B946-DF82B5307B53}" srcOrd="0" destOrd="0" presId="urn:microsoft.com/office/officeart/2005/8/layout/radial6"/>
    <dgm:cxn modelId="{7FE71AFD-8B61-4333-A272-47112D0ADFA8}" srcId="{B7B8E170-C285-4DB8-A989-069E3E65D541}" destId="{2279EA58-C7E9-48A6-81E2-179B3B0A66F7}" srcOrd="1" destOrd="0" parTransId="{1B0F6EBC-5502-4150-AC67-5539BACFBA06}" sibTransId="{1673AC3B-ACA7-40C3-89B8-9E71CA6CEEB9}"/>
    <dgm:cxn modelId="{891A788C-3906-4918-895A-602321CAF306}" srcId="{B7B8E170-C285-4DB8-A989-069E3E65D541}" destId="{CE3AB1B3-B940-4580-8F43-E5ABBC378CDE}" srcOrd="3" destOrd="0" parTransId="{48BCF891-7C2B-4238-B671-1BBF2B67423B}" sibTransId="{8D6241C9-24B2-4D50-9480-E27997A1419E}"/>
    <dgm:cxn modelId="{C059B1CA-6E69-4996-B672-467C29C0C409}" type="presOf" srcId="{8CE32EBD-B1C0-45A7-8BD6-235A8DC86F05}" destId="{8EA6834F-A62C-45A2-82D4-704690352BE7}" srcOrd="0" destOrd="0" presId="urn:microsoft.com/office/officeart/2005/8/layout/radial6"/>
    <dgm:cxn modelId="{62D2B1E6-ECC5-40D9-A496-CDDDB9CFF031}" type="presOf" srcId="{2279EA58-C7E9-48A6-81E2-179B3B0A66F7}" destId="{3555675A-E2DA-40B4-903B-E81404D9A5B0}" srcOrd="0" destOrd="0" presId="urn:microsoft.com/office/officeart/2005/8/layout/radial6"/>
    <dgm:cxn modelId="{AB30E338-C5EB-4587-88DF-D316A8C5EA6B}" srcId="{B7B8E170-C285-4DB8-A989-069E3E65D541}" destId="{8CE32EBD-B1C0-45A7-8BD6-235A8DC86F05}" srcOrd="6" destOrd="0" parTransId="{D25BA219-A8ED-408B-8680-86682C1C8960}" sibTransId="{A41DDC4D-FD35-4AE8-9B7D-600F83EA12F5}"/>
    <dgm:cxn modelId="{96B9B4D1-3279-496E-A371-0FB3066790FA}" type="presOf" srcId="{CBEB6ED6-FC34-47DE-B178-632980E58AE2}" destId="{483FB700-2920-4301-8A32-4D40AAC0DE9F}" srcOrd="0" destOrd="0" presId="urn:microsoft.com/office/officeart/2005/8/layout/radial6"/>
    <dgm:cxn modelId="{9BB31CE5-9644-41DD-A90B-8BE3F74A9E07}" type="presOf" srcId="{CE3AB1B3-B940-4580-8F43-E5ABBC378CDE}" destId="{09802DA1-A813-4C08-A8CE-86D85DF028C7}" srcOrd="0" destOrd="0" presId="urn:microsoft.com/office/officeart/2005/8/layout/radial6"/>
    <dgm:cxn modelId="{BA5F1378-9D37-4D53-A290-4F6292E47352}" type="presOf" srcId="{3F7F57D0-FAAB-4711-8DAC-56F0DC013080}" destId="{9B505085-CAD3-40F6-8DAC-421479C18660}" srcOrd="0" destOrd="0" presId="urn:microsoft.com/office/officeart/2005/8/layout/radial6"/>
    <dgm:cxn modelId="{F4BB66DE-9624-429C-A4D3-3EA1E2232428}" srcId="{B7B8E170-C285-4DB8-A989-069E3E65D541}" destId="{3F7F57D0-FAAB-4711-8DAC-56F0DC013080}" srcOrd="2" destOrd="0" parTransId="{AEC539DC-C37B-42EE-84EB-F8A460BF14E6}" sibTransId="{CBEB6ED6-FC34-47DE-B178-632980E58AE2}"/>
    <dgm:cxn modelId="{9F4E6594-B99A-4325-929D-0F79851D92A9}" type="presOf" srcId="{C69AFAD5-772E-429A-A53F-CCC2FBC5EFDF}" destId="{A9E2B14B-D4B1-44B8-84EE-E5E86A4ED38C}" srcOrd="0" destOrd="0" presId="urn:microsoft.com/office/officeart/2005/8/layout/radial6"/>
    <dgm:cxn modelId="{7CC1182E-46B3-4F42-AB9B-B50C547B9F3A}" type="presOf" srcId="{A41DDC4D-FD35-4AE8-9B7D-600F83EA12F5}" destId="{BF7F58DB-DBC7-4F57-A3E8-70E3DE024942}" srcOrd="0" destOrd="0" presId="urn:microsoft.com/office/officeart/2005/8/layout/radial6"/>
    <dgm:cxn modelId="{FC4EAE67-4072-4674-884B-07263A768790}" type="presParOf" srcId="{37FCD26B-48D5-458E-B946-DF82B5307B53}" destId="{33184F39-7F56-4E33-A222-40C7FC7642D2}" srcOrd="0" destOrd="0" presId="urn:microsoft.com/office/officeart/2005/8/layout/radial6"/>
    <dgm:cxn modelId="{ECE91BCA-B56E-4CF4-B109-53E85C5B25C1}" type="presParOf" srcId="{37FCD26B-48D5-458E-B946-DF82B5307B53}" destId="{9F63772F-0B4B-42A7-BA85-EEFB179F0B8A}" srcOrd="1" destOrd="0" presId="urn:microsoft.com/office/officeart/2005/8/layout/radial6"/>
    <dgm:cxn modelId="{629D4505-7BD3-4EAF-A007-2A944AF305D3}" type="presParOf" srcId="{37FCD26B-48D5-458E-B946-DF82B5307B53}" destId="{8D2B140C-8E8F-446D-BB9D-4653EAE26B07}" srcOrd="2" destOrd="0" presId="urn:microsoft.com/office/officeart/2005/8/layout/radial6"/>
    <dgm:cxn modelId="{9B7F4091-5F8D-45C7-AEBC-F05922319CFA}" type="presParOf" srcId="{37FCD26B-48D5-458E-B946-DF82B5307B53}" destId="{85859B3F-167B-4699-A75B-0C440237A2FE}" srcOrd="3" destOrd="0" presId="urn:microsoft.com/office/officeart/2005/8/layout/radial6"/>
    <dgm:cxn modelId="{C0DFE9ED-889A-4719-899D-F338DD00E9A2}" type="presParOf" srcId="{37FCD26B-48D5-458E-B946-DF82B5307B53}" destId="{3555675A-E2DA-40B4-903B-E81404D9A5B0}" srcOrd="4" destOrd="0" presId="urn:microsoft.com/office/officeart/2005/8/layout/radial6"/>
    <dgm:cxn modelId="{46A5BDC1-AB48-4966-829D-AD77586728E8}" type="presParOf" srcId="{37FCD26B-48D5-458E-B946-DF82B5307B53}" destId="{007BC41D-A148-4772-A249-83814E7EC79E}" srcOrd="5" destOrd="0" presId="urn:microsoft.com/office/officeart/2005/8/layout/radial6"/>
    <dgm:cxn modelId="{E2DABB57-8205-4A0A-AA49-66FA6C2FC436}" type="presParOf" srcId="{37FCD26B-48D5-458E-B946-DF82B5307B53}" destId="{3E7A267F-042E-44FF-89C8-C4EEAAA962BB}" srcOrd="6" destOrd="0" presId="urn:microsoft.com/office/officeart/2005/8/layout/radial6"/>
    <dgm:cxn modelId="{54C274DA-EB2F-4690-A7F3-B04E32332CF0}" type="presParOf" srcId="{37FCD26B-48D5-458E-B946-DF82B5307B53}" destId="{9B505085-CAD3-40F6-8DAC-421479C18660}" srcOrd="7" destOrd="0" presId="urn:microsoft.com/office/officeart/2005/8/layout/radial6"/>
    <dgm:cxn modelId="{C4D5CBE2-8420-473D-94AB-8D7A1F1FF66D}" type="presParOf" srcId="{37FCD26B-48D5-458E-B946-DF82B5307B53}" destId="{84EBAB80-E231-4147-87D2-05E669E12EDD}" srcOrd="8" destOrd="0" presId="urn:microsoft.com/office/officeart/2005/8/layout/radial6"/>
    <dgm:cxn modelId="{C53CE52A-0318-4662-B4E1-B01A93A244A9}" type="presParOf" srcId="{37FCD26B-48D5-458E-B946-DF82B5307B53}" destId="{483FB700-2920-4301-8A32-4D40AAC0DE9F}" srcOrd="9" destOrd="0" presId="urn:microsoft.com/office/officeart/2005/8/layout/radial6"/>
    <dgm:cxn modelId="{AE8DB216-7BC6-4EED-9EA3-94C4282F8EC3}" type="presParOf" srcId="{37FCD26B-48D5-458E-B946-DF82B5307B53}" destId="{09802DA1-A813-4C08-A8CE-86D85DF028C7}" srcOrd="10" destOrd="0" presId="urn:microsoft.com/office/officeart/2005/8/layout/radial6"/>
    <dgm:cxn modelId="{62C26582-A419-4716-8B92-19A15BCEA5F3}" type="presParOf" srcId="{37FCD26B-48D5-458E-B946-DF82B5307B53}" destId="{0B706347-1F9D-4FF2-893D-1502E0BFE4C7}" srcOrd="11" destOrd="0" presId="urn:microsoft.com/office/officeart/2005/8/layout/radial6"/>
    <dgm:cxn modelId="{51DAAEED-4378-4046-B7B5-EDFF7A00F1F6}" type="presParOf" srcId="{37FCD26B-48D5-458E-B946-DF82B5307B53}" destId="{760B2194-B481-4ABB-943A-665F88E5FE20}" srcOrd="12" destOrd="0" presId="urn:microsoft.com/office/officeart/2005/8/layout/radial6"/>
    <dgm:cxn modelId="{4AA1ED07-36C3-4B31-90EA-9F8600FE10A5}" type="presParOf" srcId="{37FCD26B-48D5-458E-B946-DF82B5307B53}" destId="{0919C77B-B2E7-4234-84E7-56D8418DD687}" srcOrd="13" destOrd="0" presId="urn:microsoft.com/office/officeart/2005/8/layout/radial6"/>
    <dgm:cxn modelId="{9C5E9E84-0EB2-492B-895A-840210EFB42C}" type="presParOf" srcId="{37FCD26B-48D5-458E-B946-DF82B5307B53}" destId="{2FBAAE28-3523-4188-8570-2DACCF7AFAAA}" srcOrd="14" destOrd="0" presId="urn:microsoft.com/office/officeart/2005/8/layout/radial6"/>
    <dgm:cxn modelId="{63134420-2414-40AA-881B-1D11FD5B162F}" type="presParOf" srcId="{37FCD26B-48D5-458E-B946-DF82B5307B53}" destId="{FDD08067-D52E-4142-8AE7-ED5E7FECF62E}" srcOrd="15" destOrd="0" presId="urn:microsoft.com/office/officeart/2005/8/layout/radial6"/>
    <dgm:cxn modelId="{4EF4AFD8-2EB9-48BA-B45D-266538133A92}" type="presParOf" srcId="{37FCD26B-48D5-458E-B946-DF82B5307B53}" destId="{A9E2B14B-D4B1-44B8-84EE-E5E86A4ED38C}" srcOrd="16" destOrd="0" presId="urn:microsoft.com/office/officeart/2005/8/layout/radial6"/>
    <dgm:cxn modelId="{A2B88141-463F-45D9-A93A-94CF1FC93A58}" type="presParOf" srcId="{37FCD26B-48D5-458E-B946-DF82B5307B53}" destId="{6E589675-386D-4E4F-A62B-6FC2208CD06F}" srcOrd="17" destOrd="0" presId="urn:microsoft.com/office/officeart/2005/8/layout/radial6"/>
    <dgm:cxn modelId="{D0C9D771-CAF2-46BD-BECE-AD4A85BD7CB3}" type="presParOf" srcId="{37FCD26B-48D5-458E-B946-DF82B5307B53}" destId="{8C0A4A17-B684-4908-AB49-A8F6AD18AA2C}" srcOrd="18" destOrd="0" presId="urn:microsoft.com/office/officeart/2005/8/layout/radial6"/>
    <dgm:cxn modelId="{B2BB7406-1858-4D73-87CD-699CEE0B8AEB}" type="presParOf" srcId="{37FCD26B-48D5-458E-B946-DF82B5307B53}" destId="{8EA6834F-A62C-45A2-82D4-704690352BE7}" srcOrd="19" destOrd="0" presId="urn:microsoft.com/office/officeart/2005/8/layout/radial6"/>
    <dgm:cxn modelId="{6A43F7F5-3166-4C88-AA62-D4C5D520B4D0}" type="presParOf" srcId="{37FCD26B-48D5-458E-B946-DF82B5307B53}" destId="{4D97A643-A0E4-492B-BC6B-629F0920FB88}" srcOrd="20" destOrd="0" presId="urn:microsoft.com/office/officeart/2005/8/layout/radial6"/>
    <dgm:cxn modelId="{2D900AF3-29B7-4A12-A9A9-B97B1A302705}" type="presParOf" srcId="{37FCD26B-48D5-458E-B946-DF82B5307B53}" destId="{BF7F58DB-DBC7-4F57-A3E8-70E3DE024942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2F03C2-20B7-4E6E-AC07-2B25276D9CE7}" type="doc">
      <dgm:prSet loTypeId="urn:microsoft.com/office/officeart/2005/8/layout/hProcess9" loCatId="process" qsTypeId="urn:microsoft.com/office/officeart/2005/8/quickstyle/3d2" qsCatId="3D" csTypeId="urn:microsoft.com/office/officeart/2005/8/colors/accent6_5" csCatId="accent6" phldr="1"/>
      <dgm:spPr/>
      <dgm:t>
        <a:bodyPr/>
        <a:lstStyle/>
        <a:p>
          <a:endParaRPr lang="lv-LV"/>
        </a:p>
      </dgm:t>
    </dgm:pt>
    <dgm:pt modelId="{B15CD39A-3623-4EA7-B6B3-A7CC6A345B22}">
      <dgm:prSet phldrT="[Text]"/>
      <dgm:spPr/>
      <dgm:t>
        <a:bodyPr/>
        <a:lstStyle/>
        <a:p>
          <a:r>
            <a:rPr lang="lv-LV"/>
            <a:t>skolotāju palīgi</a:t>
          </a:r>
        </a:p>
      </dgm:t>
    </dgm:pt>
    <dgm:pt modelId="{8EC3A53D-A6AD-4184-8D3F-8FAD60D2CE4C}" type="parTrans" cxnId="{D0AD7E17-CA75-45E9-8B20-5D22A5F9E618}">
      <dgm:prSet/>
      <dgm:spPr/>
      <dgm:t>
        <a:bodyPr/>
        <a:lstStyle/>
        <a:p>
          <a:endParaRPr lang="lv-LV"/>
        </a:p>
      </dgm:t>
    </dgm:pt>
    <dgm:pt modelId="{B2FADDD4-41DD-4BFA-99DE-74C8195B6A78}" type="sibTrans" cxnId="{D0AD7E17-CA75-45E9-8B20-5D22A5F9E618}">
      <dgm:prSet/>
      <dgm:spPr/>
      <dgm:t>
        <a:bodyPr/>
        <a:lstStyle/>
        <a:p>
          <a:endParaRPr lang="lv-LV"/>
        </a:p>
      </dgm:t>
    </dgm:pt>
    <dgm:pt modelId="{F4C89D60-622F-4A9C-AA25-BD6C3FE500FB}">
      <dgm:prSet phldrT="[Text]"/>
      <dgm:spPr/>
      <dgm:t>
        <a:bodyPr/>
        <a:lstStyle/>
        <a:p>
          <a:r>
            <a:rPr lang="lv-LV"/>
            <a:t>vecāki</a:t>
          </a:r>
        </a:p>
      </dgm:t>
    </dgm:pt>
    <dgm:pt modelId="{13B2BCE0-933D-490A-81A3-5DC69397A3FD}" type="parTrans" cxnId="{B856DE2F-B611-46E4-818A-71E4E33901B7}">
      <dgm:prSet/>
      <dgm:spPr/>
      <dgm:t>
        <a:bodyPr/>
        <a:lstStyle/>
        <a:p>
          <a:endParaRPr lang="lv-LV"/>
        </a:p>
      </dgm:t>
    </dgm:pt>
    <dgm:pt modelId="{9FC9C5FA-26DE-4217-BF2C-A61D613DF731}" type="sibTrans" cxnId="{B856DE2F-B611-46E4-818A-71E4E33901B7}">
      <dgm:prSet/>
      <dgm:spPr/>
      <dgm:t>
        <a:bodyPr/>
        <a:lstStyle/>
        <a:p>
          <a:endParaRPr lang="lv-LV"/>
        </a:p>
      </dgm:t>
    </dgm:pt>
    <dgm:pt modelId="{CF558B3A-DF7B-41F4-8BF4-C1EBB9D436C3}">
      <dgm:prSet phldrT="[Text]"/>
      <dgm:spPr/>
      <dgm:t>
        <a:bodyPr/>
        <a:lstStyle/>
        <a:p>
          <a:r>
            <a:rPr lang="lv-LV"/>
            <a:t>mācību priekšmetu skolotāji</a:t>
          </a:r>
        </a:p>
      </dgm:t>
    </dgm:pt>
    <dgm:pt modelId="{FE611868-3924-4DD5-81BF-EF82A5821A25}" type="parTrans" cxnId="{9FEB19CF-0EF2-4E8D-A285-317E38EA1E4E}">
      <dgm:prSet/>
      <dgm:spPr/>
      <dgm:t>
        <a:bodyPr/>
        <a:lstStyle/>
        <a:p>
          <a:endParaRPr lang="lv-LV"/>
        </a:p>
      </dgm:t>
    </dgm:pt>
    <dgm:pt modelId="{2C34759B-5B5C-44C0-92CC-5881E4AEFB7E}" type="sibTrans" cxnId="{9FEB19CF-0EF2-4E8D-A285-317E38EA1E4E}">
      <dgm:prSet/>
      <dgm:spPr/>
      <dgm:t>
        <a:bodyPr/>
        <a:lstStyle/>
        <a:p>
          <a:endParaRPr lang="lv-LV"/>
        </a:p>
      </dgm:t>
    </dgm:pt>
    <dgm:pt modelId="{9F85E87B-AEA3-4CDF-86EC-95DF718FF965}">
      <dgm:prSet/>
      <dgm:spPr/>
      <dgm:t>
        <a:bodyPr/>
        <a:lstStyle/>
        <a:p>
          <a:r>
            <a:rPr lang="lv-LV"/>
            <a:t>internāta skolotāji</a:t>
          </a:r>
        </a:p>
        <a:p>
          <a:endParaRPr lang="lv-LV"/>
        </a:p>
      </dgm:t>
    </dgm:pt>
    <dgm:pt modelId="{E7476B54-AFD0-4942-94CA-64557DF6B474}" type="parTrans" cxnId="{12B96E95-1B9D-4418-A6FA-6A9C9EEAE24E}">
      <dgm:prSet/>
      <dgm:spPr/>
      <dgm:t>
        <a:bodyPr/>
        <a:lstStyle/>
        <a:p>
          <a:endParaRPr lang="lv-LV"/>
        </a:p>
      </dgm:t>
    </dgm:pt>
    <dgm:pt modelId="{00DFCD1D-1421-430A-9AF3-8377F4642711}" type="sibTrans" cxnId="{12B96E95-1B9D-4418-A6FA-6A9C9EEAE24E}">
      <dgm:prSet/>
      <dgm:spPr/>
      <dgm:t>
        <a:bodyPr/>
        <a:lstStyle/>
        <a:p>
          <a:endParaRPr lang="lv-LV"/>
        </a:p>
      </dgm:t>
    </dgm:pt>
    <dgm:pt modelId="{EC6323A3-D9A5-4EEF-83AA-A3F8E6457279}" type="pres">
      <dgm:prSet presAssocID="{7B2F03C2-20B7-4E6E-AC07-2B25276D9CE7}" presName="CompostProcess" presStyleCnt="0">
        <dgm:presLayoutVars>
          <dgm:dir val="rev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752A8996-AE52-4C0E-8EFE-3F04A3B9123E}" type="pres">
      <dgm:prSet presAssocID="{7B2F03C2-20B7-4E6E-AC07-2B25276D9CE7}" presName="arrow" presStyleLbl="bgShp" presStyleIdx="0" presStyleCnt="1" custLinFactNeighborX="2525"/>
      <dgm:spPr/>
      <dgm:t>
        <a:bodyPr/>
        <a:lstStyle/>
        <a:p>
          <a:endParaRPr lang="lv-LV"/>
        </a:p>
      </dgm:t>
    </dgm:pt>
    <dgm:pt modelId="{529A62D3-A213-4BEA-80DD-DD2CE5D09663}" type="pres">
      <dgm:prSet presAssocID="{7B2F03C2-20B7-4E6E-AC07-2B25276D9CE7}" presName="linearProcess" presStyleCnt="0"/>
      <dgm:spPr/>
      <dgm:t>
        <a:bodyPr/>
        <a:lstStyle/>
        <a:p>
          <a:endParaRPr lang="lv-LV"/>
        </a:p>
      </dgm:t>
    </dgm:pt>
    <dgm:pt modelId="{E1308FEA-B992-40AE-B7A1-83FFEE7F62FF}" type="pres">
      <dgm:prSet presAssocID="{B15CD39A-3623-4EA7-B6B3-A7CC6A345B22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408C13D7-FB81-456D-A191-936AD0039D44}" type="pres">
      <dgm:prSet presAssocID="{B2FADDD4-41DD-4BFA-99DE-74C8195B6A78}" presName="sibTrans" presStyleCnt="0"/>
      <dgm:spPr/>
      <dgm:t>
        <a:bodyPr/>
        <a:lstStyle/>
        <a:p>
          <a:endParaRPr lang="lv-LV"/>
        </a:p>
      </dgm:t>
    </dgm:pt>
    <dgm:pt modelId="{67B9D37F-C0D3-4E7A-BF11-624011CBB190}" type="pres">
      <dgm:prSet presAssocID="{F4C89D60-622F-4A9C-AA25-BD6C3FE500FB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048FFD4-6A58-4253-B624-489C7E0ED95B}" type="pres">
      <dgm:prSet presAssocID="{9FC9C5FA-26DE-4217-BF2C-A61D613DF731}" presName="sibTrans" presStyleCnt="0"/>
      <dgm:spPr/>
      <dgm:t>
        <a:bodyPr/>
        <a:lstStyle/>
        <a:p>
          <a:endParaRPr lang="lv-LV"/>
        </a:p>
      </dgm:t>
    </dgm:pt>
    <dgm:pt modelId="{7CF0A1C8-4CA0-4154-8264-87D7A0C24D3F}" type="pres">
      <dgm:prSet presAssocID="{CF558B3A-DF7B-41F4-8BF4-C1EBB9D436C3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071C622E-1997-4C82-A066-F27199047EE8}" type="pres">
      <dgm:prSet presAssocID="{2C34759B-5B5C-44C0-92CC-5881E4AEFB7E}" presName="sibTrans" presStyleCnt="0"/>
      <dgm:spPr/>
      <dgm:t>
        <a:bodyPr/>
        <a:lstStyle/>
        <a:p>
          <a:endParaRPr lang="lv-LV"/>
        </a:p>
      </dgm:t>
    </dgm:pt>
    <dgm:pt modelId="{1054F5BB-1D5F-4D81-A028-2B1E4AE52878}" type="pres">
      <dgm:prSet presAssocID="{9F85E87B-AEA3-4CDF-86EC-95DF718FF965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E71CD468-F844-493E-980B-7D8C504C4F06}" type="presOf" srcId="{F4C89D60-622F-4A9C-AA25-BD6C3FE500FB}" destId="{67B9D37F-C0D3-4E7A-BF11-624011CBB190}" srcOrd="0" destOrd="0" presId="urn:microsoft.com/office/officeart/2005/8/layout/hProcess9"/>
    <dgm:cxn modelId="{D0AD7E17-CA75-45E9-8B20-5D22A5F9E618}" srcId="{7B2F03C2-20B7-4E6E-AC07-2B25276D9CE7}" destId="{B15CD39A-3623-4EA7-B6B3-A7CC6A345B22}" srcOrd="0" destOrd="0" parTransId="{8EC3A53D-A6AD-4184-8D3F-8FAD60D2CE4C}" sibTransId="{B2FADDD4-41DD-4BFA-99DE-74C8195B6A78}"/>
    <dgm:cxn modelId="{12B96E95-1B9D-4418-A6FA-6A9C9EEAE24E}" srcId="{7B2F03C2-20B7-4E6E-AC07-2B25276D9CE7}" destId="{9F85E87B-AEA3-4CDF-86EC-95DF718FF965}" srcOrd="3" destOrd="0" parTransId="{E7476B54-AFD0-4942-94CA-64557DF6B474}" sibTransId="{00DFCD1D-1421-430A-9AF3-8377F4642711}"/>
    <dgm:cxn modelId="{7FD2F537-4FF2-4A82-8B01-6E390E0F835D}" type="presOf" srcId="{B15CD39A-3623-4EA7-B6B3-A7CC6A345B22}" destId="{E1308FEA-B992-40AE-B7A1-83FFEE7F62FF}" srcOrd="0" destOrd="0" presId="urn:microsoft.com/office/officeart/2005/8/layout/hProcess9"/>
    <dgm:cxn modelId="{B32EEC27-5936-4DEB-ADAF-EB6A22F685B8}" type="presOf" srcId="{CF558B3A-DF7B-41F4-8BF4-C1EBB9D436C3}" destId="{7CF0A1C8-4CA0-4154-8264-87D7A0C24D3F}" srcOrd="0" destOrd="0" presId="urn:microsoft.com/office/officeart/2005/8/layout/hProcess9"/>
    <dgm:cxn modelId="{B856DE2F-B611-46E4-818A-71E4E33901B7}" srcId="{7B2F03C2-20B7-4E6E-AC07-2B25276D9CE7}" destId="{F4C89D60-622F-4A9C-AA25-BD6C3FE500FB}" srcOrd="1" destOrd="0" parTransId="{13B2BCE0-933D-490A-81A3-5DC69397A3FD}" sibTransId="{9FC9C5FA-26DE-4217-BF2C-A61D613DF731}"/>
    <dgm:cxn modelId="{9FEB19CF-0EF2-4E8D-A285-317E38EA1E4E}" srcId="{7B2F03C2-20B7-4E6E-AC07-2B25276D9CE7}" destId="{CF558B3A-DF7B-41F4-8BF4-C1EBB9D436C3}" srcOrd="2" destOrd="0" parTransId="{FE611868-3924-4DD5-81BF-EF82A5821A25}" sibTransId="{2C34759B-5B5C-44C0-92CC-5881E4AEFB7E}"/>
    <dgm:cxn modelId="{C2716BE6-E20D-4040-88B3-A9CC37AAB762}" type="presOf" srcId="{7B2F03C2-20B7-4E6E-AC07-2B25276D9CE7}" destId="{EC6323A3-D9A5-4EEF-83AA-A3F8E6457279}" srcOrd="0" destOrd="0" presId="urn:microsoft.com/office/officeart/2005/8/layout/hProcess9"/>
    <dgm:cxn modelId="{ADBF3D8D-019D-4390-A8DF-7E53A0DBEB50}" type="presOf" srcId="{9F85E87B-AEA3-4CDF-86EC-95DF718FF965}" destId="{1054F5BB-1D5F-4D81-A028-2B1E4AE52878}" srcOrd="0" destOrd="0" presId="urn:microsoft.com/office/officeart/2005/8/layout/hProcess9"/>
    <dgm:cxn modelId="{666C6685-8741-4A97-ADCD-A30D94639F75}" type="presParOf" srcId="{EC6323A3-D9A5-4EEF-83AA-A3F8E6457279}" destId="{752A8996-AE52-4C0E-8EFE-3F04A3B9123E}" srcOrd="0" destOrd="0" presId="urn:microsoft.com/office/officeart/2005/8/layout/hProcess9"/>
    <dgm:cxn modelId="{D29631BF-3AFA-40F8-AB4E-07327182223A}" type="presParOf" srcId="{EC6323A3-D9A5-4EEF-83AA-A3F8E6457279}" destId="{529A62D3-A213-4BEA-80DD-DD2CE5D09663}" srcOrd="1" destOrd="0" presId="urn:microsoft.com/office/officeart/2005/8/layout/hProcess9"/>
    <dgm:cxn modelId="{53EF0FC6-8AF5-48BB-A640-0E90F20C7FAC}" type="presParOf" srcId="{529A62D3-A213-4BEA-80DD-DD2CE5D09663}" destId="{E1308FEA-B992-40AE-B7A1-83FFEE7F62FF}" srcOrd="0" destOrd="0" presId="urn:microsoft.com/office/officeart/2005/8/layout/hProcess9"/>
    <dgm:cxn modelId="{F8771FC3-8925-4F62-8645-484ABB790A1B}" type="presParOf" srcId="{529A62D3-A213-4BEA-80DD-DD2CE5D09663}" destId="{408C13D7-FB81-456D-A191-936AD0039D44}" srcOrd="1" destOrd="0" presId="urn:microsoft.com/office/officeart/2005/8/layout/hProcess9"/>
    <dgm:cxn modelId="{3C8DC098-E982-42EF-AE29-13FB252E98A2}" type="presParOf" srcId="{529A62D3-A213-4BEA-80DD-DD2CE5D09663}" destId="{67B9D37F-C0D3-4E7A-BF11-624011CBB190}" srcOrd="2" destOrd="0" presId="urn:microsoft.com/office/officeart/2005/8/layout/hProcess9"/>
    <dgm:cxn modelId="{FA2DC716-A7FC-48EA-9E78-406FDDE98462}" type="presParOf" srcId="{529A62D3-A213-4BEA-80DD-DD2CE5D09663}" destId="{2048FFD4-6A58-4253-B624-489C7E0ED95B}" srcOrd="3" destOrd="0" presId="urn:microsoft.com/office/officeart/2005/8/layout/hProcess9"/>
    <dgm:cxn modelId="{E1551410-7B4E-4F4D-AA72-1212E88F2B6F}" type="presParOf" srcId="{529A62D3-A213-4BEA-80DD-DD2CE5D09663}" destId="{7CF0A1C8-4CA0-4154-8264-87D7A0C24D3F}" srcOrd="4" destOrd="0" presId="urn:microsoft.com/office/officeart/2005/8/layout/hProcess9"/>
    <dgm:cxn modelId="{59CF243E-F186-4759-8EA5-4AF3C642C4AC}" type="presParOf" srcId="{529A62D3-A213-4BEA-80DD-DD2CE5D09663}" destId="{071C622E-1997-4C82-A066-F27199047EE8}" srcOrd="5" destOrd="0" presId="urn:microsoft.com/office/officeart/2005/8/layout/hProcess9"/>
    <dgm:cxn modelId="{887E0D11-D091-4E34-B928-75743D529FD2}" type="presParOf" srcId="{529A62D3-A213-4BEA-80DD-DD2CE5D09663}" destId="{1054F5BB-1D5F-4D81-A028-2B1E4AE5287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B7707A2-2315-4A58-83CA-16250F4F6E36}" type="doc">
      <dgm:prSet loTypeId="urn:microsoft.com/office/officeart/2009/3/layout/DescendingProcess" loCatId="process" qsTypeId="urn:microsoft.com/office/officeart/2005/8/quickstyle/simple5" qsCatId="simple" csTypeId="urn:microsoft.com/office/officeart/2005/8/colors/accent6_5" csCatId="accent6" phldr="1"/>
      <dgm:spPr/>
      <dgm:t>
        <a:bodyPr/>
        <a:lstStyle/>
        <a:p>
          <a:endParaRPr lang="lv-LV"/>
        </a:p>
      </dgm:t>
    </dgm:pt>
    <dgm:pt modelId="{43127024-6AD1-4D23-9E0A-BCBA4D7A2B1E}">
      <dgm:prSet phldrT="[Text]"/>
      <dgm:spPr/>
      <dgm:t>
        <a:bodyPr/>
        <a:lstStyle/>
        <a:p>
          <a:r>
            <a:rPr lang="lv-LV" dirty="0" smtClean="0">
              <a:solidFill>
                <a:schemeClr val="bg1"/>
              </a:solidFill>
            </a:rPr>
            <a:t>ja</a:t>
          </a:r>
          <a:endParaRPr lang="lv-LV" dirty="0">
            <a:solidFill>
              <a:schemeClr val="bg1"/>
            </a:solidFill>
          </a:endParaRPr>
        </a:p>
      </dgm:t>
    </dgm:pt>
    <dgm:pt modelId="{DEFF8AE2-F676-4805-8A34-002FBC66D1B7}" type="sibTrans" cxnId="{42CC0191-2E83-4BBA-AA4D-A5D57AC9589F}">
      <dgm:prSet/>
      <dgm:spPr/>
      <dgm:t>
        <a:bodyPr/>
        <a:lstStyle/>
        <a:p>
          <a:endParaRPr lang="lv-LV">
            <a:solidFill>
              <a:schemeClr val="bg1"/>
            </a:solidFill>
          </a:endParaRPr>
        </a:p>
      </dgm:t>
    </dgm:pt>
    <dgm:pt modelId="{F2D063BB-A599-46C2-B489-374E67150C18}" type="parTrans" cxnId="{42CC0191-2E83-4BBA-AA4D-A5D57AC9589F}">
      <dgm:prSet/>
      <dgm:spPr/>
      <dgm:t>
        <a:bodyPr/>
        <a:lstStyle/>
        <a:p>
          <a:endParaRPr lang="lv-LV">
            <a:solidFill>
              <a:schemeClr val="bg1"/>
            </a:solidFill>
          </a:endParaRPr>
        </a:p>
      </dgm:t>
    </dgm:pt>
    <dgm:pt modelId="{45D3809E-A474-47F6-8A44-9DB23AF20BBC}" type="pres">
      <dgm:prSet presAssocID="{CB7707A2-2315-4A58-83CA-16250F4F6E36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lv-LV"/>
        </a:p>
      </dgm:t>
    </dgm:pt>
    <dgm:pt modelId="{72C22806-7DC4-4160-A9AA-D7CD02D64F8F}" type="pres">
      <dgm:prSet presAssocID="{CB7707A2-2315-4A58-83CA-16250F4F6E36}" presName="arrowNode" presStyleLbl="node1" presStyleIdx="0" presStyleCnt="1" custAng="1433294" custScaleX="203463" custScaleY="94152" custLinFactNeighborX="-33050" custLinFactNeighborY="-2498"/>
      <dgm:spPr/>
      <dgm:t>
        <a:bodyPr/>
        <a:lstStyle/>
        <a:p>
          <a:endParaRPr lang="lv-LV"/>
        </a:p>
      </dgm:t>
    </dgm:pt>
    <dgm:pt modelId="{2ECF9B80-E9DA-44E7-8485-FFB261F85078}" type="pres">
      <dgm:prSet presAssocID="{43127024-6AD1-4D23-9E0A-BCBA4D7A2B1E}" presName="txNode1" presStyleLbl="revTx" presStyleIdx="0" presStyleCnt="1" custAng="1656878" custScaleX="146949" custScaleY="53235" custLinFactY="55228" custLinFactNeighborX="94497" custLinFactNeighborY="100000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42CC0191-2E83-4BBA-AA4D-A5D57AC9589F}" srcId="{CB7707A2-2315-4A58-83CA-16250F4F6E36}" destId="{43127024-6AD1-4D23-9E0A-BCBA4D7A2B1E}" srcOrd="0" destOrd="0" parTransId="{F2D063BB-A599-46C2-B489-374E67150C18}" sibTransId="{DEFF8AE2-F676-4805-8A34-002FBC66D1B7}"/>
    <dgm:cxn modelId="{551BA23F-309E-4969-A4C6-6A380009C332}" type="presOf" srcId="{43127024-6AD1-4D23-9E0A-BCBA4D7A2B1E}" destId="{2ECF9B80-E9DA-44E7-8485-FFB261F85078}" srcOrd="0" destOrd="0" presId="urn:microsoft.com/office/officeart/2009/3/layout/DescendingProcess"/>
    <dgm:cxn modelId="{EB80F1D9-28A0-4658-BE92-5BB9423C766B}" type="presOf" srcId="{CB7707A2-2315-4A58-83CA-16250F4F6E36}" destId="{45D3809E-A474-47F6-8A44-9DB23AF20BBC}" srcOrd="0" destOrd="0" presId="urn:microsoft.com/office/officeart/2009/3/layout/DescendingProcess"/>
    <dgm:cxn modelId="{91EA84CF-3ED3-48B2-9C62-C107E087D72C}" type="presParOf" srcId="{45D3809E-A474-47F6-8A44-9DB23AF20BBC}" destId="{72C22806-7DC4-4160-A9AA-D7CD02D64F8F}" srcOrd="0" destOrd="0" presId="urn:microsoft.com/office/officeart/2009/3/layout/DescendingProcess"/>
    <dgm:cxn modelId="{A2F7C38E-4013-449B-89D3-9147B0BE7C88}" type="presParOf" srcId="{45D3809E-A474-47F6-8A44-9DB23AF20BBC}" destId="{2ECF9B80-E9DA-44E7-8485-FFB261F85078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C09E02-7E12-4B87-9FE0-9F13FEF0BAB2}" type="doc">
      <dgm:prSet loTypeId="urn:microsoft.com/office/officeart/2011/layout/HexagonRadial" loCatId="officeonline" qsTypeId="urn:microsoft.com/office/officeart/2005/8/quickstyle/3d2" qsCatId="3D" csTypeId="urn:microsoft.com/office/officeart/2005/8/colors/accent6_4" csCatId="accent6" phldr="1"/>
      <dgm:spPr/>
      <dgm:t>
        <a:bodyPr/>
        <a:lstStyle/>
        <a:p>
          <a:endParaRPr lang="lv-LV"/>
        </a:p>
      </dgm:t>
    </dgm:pt>
    <dgm:pt modelId="{A09CFED4-10D8-4000-83DD-1846ACDA5473}">
      <dgm:prSet phldrT="[Text]"/>
      <dgm:spPr/>
      <dgm:t>
        <a:bodyPr/>
        <a:lstStyle/>
        <a:p>
          <a:r>
            <a:rPr lang="lv-LV" b="1" smtClean="0"/>
            <a:t>Horeoterapija</a:t>
          </a:r>
          <a:endParaRPr lang="lv-LV" b="1" dirty="0"/>
        </a:p>
      </dgm:t>
    </dgm:pt>
    <dgm:pt modelId="{3A42EF3F-FEE1-4849-A71C-4E4FC0A835BE}" type="parTrans" cxnId="{BBAD5FE9-79B8-4BE7-83D5-EED97CA8CD11}">
      <dgm:prSet/>
      <dgm:spPr/>
      <dgm:t>
        <a:bodyPr/>
        <a:lstStyle/>
        <a:p>
          <a:endParaRPr lang="lv-LV"/>
        </a:p>
      </dgm:t>
    </dgm:pt>
    <dgm:pt modelId="{7A4E7233-CF01-43A6-B7A0-ADD86E2B0719}" type="sibTrans" cxnId="{BBAD5FE9-79B8-4BE7-83D5-EED97CA8CD11}">
      <dgm:prSet/>
      <dgm:spPr/>
      <dgm:t>
        <a:bodyPr/>
        <a:lstStyle/>
        <a:p>
          <a:endParaRPr lang="lv-LV"/>
        </a:p>
      </dgm:t>
    </dgm:pt>
    <dgm:pt modelId="{A1B391FC-20B7-43C0-9582-AB2C1D2B629D}">
      <dgm:prSet phldrT="[Text]" custT="1"/>
      <dgm:spPr/>
      <dgm:t>
        <a:bodyPr/>
        <a:lstStyle/>
        <a:p>
          <a:r>
            <a:rPr lang="lv-LV" sz="2400" b="1" dirty="0" smtClean="0"/>
            <a:t>Mūzika</a:t>
          </a:r>
        </a:p>
        <a:p>
          <a:r>
            <a:rPr lang="lv-LV" sz="1800" dirty="0" smtClean="0"/>
            <a:t>Koris</a:t>
          </a:r>
        </a:p>
        <a:p>
          <a:r>
            <a:rPr lang="lv-LV" sz="1800" dirty="0" smtClean="0"/>
            <a:t>Ansamblis</a:t>
          </a:r>
          <a:endParaRPr lang="lv-LV" sz="1800" dirty="0"/>
        </a:p>
      </dgm:t>
    </dgm:pt>
    <dgm:pt modelId="{2931B1B5-CF3D-4688-9FE3-9AF36011BFF2}" type="parTrans" cxnId="{504AC89A-9CA5-4E45-B11B-3BB3A39AF6CA}">
      <dgm:prSet/>
      <dgm:spPr/>
      <dgm:t>
        <a:bodyPr/>
        <a:lstStyle/>
        <a:p>
          <a:endParaRPr lang="lv-LV"/>
        </a:p>
      </dgm:t>
    </dgm:pt>
    <dgm:pt modelId="{C61F8AE4-05CA-4CF9-A473-82421D184177}" type="sibTrans" cxnId="{504AC89A-9CA5-4E45-B11B-3BB3A39AF6CA}">
      <dgm:prSet/>
      <dgm:spPr/>
      <dgm:t>
        <a:bodyPr/>
        <a:lstStyle/>
        <a:p>
          <a:endParaRPr lang="lv-LV"/>
        </a:p>
      </dgm:t>
    </dgm:pt>
    <dgm:pt modelId="{09FEE05B-2067-4D41-BD4D-D187544382E1}">
      <dgm:prSet phldrT="[Text]" custT="1"/>
      <dgm:spPr/>
      <dgm:t>
        <a:bodyPr/>
        <a:lstStyle/>
        <a:p>
          <a:r>
            <a:rPr lang="lv-LV" sz="2000" b="1" dirty="0" smtClean="0"/>
            <a:t>Radošās industrijas</a:t>
          </a:r>
        </a:p>
        <a:p>
          <a:r>
            <a:rPr lang="lv-LV" sz="1400" dirty="0" smtClean="0"/>
            <a:t>Avīzīte</a:t>
          </a:r>
        </a:p>
        <a:p>
          <a:r>
            <a:rPr lang="lv-LV" sz="1400" dirty="0" smtClean="0"/>
            <a:t>Jauno lasītāju klubs</a:t>
          </a:r>
        </a:p>
        <a:p>
          <a:endParaRPr lang="lv-LV" sz="1000" dirty="0"/>
        </a:p>
      </dgm:t>
    </dgm:pt>
    <dgm:pt modelId="{DC7FBA88-EA09-4DB3-BC95-C631E9BECABE}" type="parTrans" cxnId="{64D38476-251C-4D9C-A8ED-CF355CA17359}">
      <dgm:prSet/>
      <dgm:spPr/>
      <dgm:t>
        <a:bodyPr/>
        <a:lstStyle/>
        <a:p>
          <a:endParaRPr lang="lv-LV"/>
        </a:p>
      </dgm:t>
    </dgm:pt>
    <dgm:pt modelId="{9CFCA7B0-F0DC-4246-94A1-D8CA9B6F8C71}" type="sibTrans" cxnId="{64D38476-251C-4D9C-A8ED-CF355CA17359}">
      <dgm:prSet/>
      <dgm:spPr/>
      <dgm:t>
        <a:bodyPr/>
        <a:lstStyle/>
        <a:p>
          <a:endParaRPr lang="lv-LV"/>
        </a:p>
      </dgm:t>
    </dgm:pt>
    <dgm:pt modelId="{3155CC6E-508F-415E-BE1D-4CD3B29A2ECD}">
      <dgm:prSet phldrT="[Text]" custT="1"/>
      <dgm:spPr/>
      <dgm:t>
        <a:bodyPr/>
        <a:lstStyle/>
        <a:p>
          <a:r>
            <a:rPr lang="lv-LV" sz="2000" b="1" dirty="0" smtClean="0"/>
            <a:t>Sociālās prasmes</a:t>
          </a:r>
        </a:p>
        <a:p>
          <a:r>
            <a:rPr lang="lv-LV" sz="1400" dirty="0" smtClean="0"/>
            <a:t>Velodrošība</a:t>
          </a:r>
        </a:p>
        <a:p>
          <a:r>
            <a:rPr lang="lv-LV" sz="1400" dirty="0" smtClean="0"/>
            <a:t>Kristīgā ētika</a:t>
          </a:r>
          <a:endParaRPr lang="lv-LV" sz="1400" dirty="0"/>
        </a:p>
      </dgm:t>
    </dgm:pt>
    <dgm:pt modelId="{18AE03D4-B4CB-4D7D-BC3C-57CFA0065859}" type="parTrans" cxnId="{653446B6-40FF-4D55-AF6D-B6B6124FB2F4}">
      <dgm:prSet/>
      <dgm:spPr/>
      <dgm:t>
        <a:bodyPr/>
        <a:lstStyle/>
        <a:p>
          <a:endParaRPr lang="lv-LV"/>
        </a:p>
      </dgm:t>
    </dgm:pt>
    <dgm:pt modelId="{B01643F0-D906-40C7-B6C6-6D96244BF38C}" type="sibTrans" cxnId="{653446B6-40FF-4D55-AF6D-B6B6124FB2F4}">
      <dgm:prSet/>
      <dgm:spPr/>
      <dgm:t>
        <a:bodyPr/>
        <a:lstStyle/>
        <a:p>
          <a:endParaRPr lang="lv-LV"/>
        </a:p>
      </dgm:t>
    </dgm:pt>
    <dgm:pt modelId="{30540CB5-621D-4BDC-9FF9-844DF16C9FA4}">
      <dgm:prSet phldrT="[Text]" custT="1"/>
      <dgm:spPr/>
      <dgm:t>
        <a:bodyPr/>
        <a:lstStyle/>
        <a:p>
          <a:r>
            <a:rPr lang="lv-LV" sz="2000" b="1" dirty="0" smtClean="0"/>
            <a:t>Radošā attīstība </a:t>
          </a:r>
        </a:p>
        <a:p>
          <a:r>
            <a:rPr lang="lv-LV" sz="1400" dirty="0" smtClean="0"/>
            <a:t>Logoritmika</a:t>
          </a:r>
        </a:p>
        <a:p>
          <a:endParaRPr lang="lv-LV" sz="1400" dirty="0"/>
        </a:p>
      </dgm:t>
    </dgm:pt>
    <dgm:pt modelId="{32404578-F7C0-45B1-A5C6-26140DECC9F0}" type="parTrans" cxnId="{F0B6F211-AF79-4764-A4EC-06668E8C83D7}">
      <dgm:prSet/>
      <dgm:spPr/>
      <dgm:t>
        <a:bodyPr/>
        <a:lstStyle/>
        <a:p>
          <a:endParaRPr lang="lv-LV"/>
        </a:p>
      </dgm:t>
    </dgm:pt>
    <dgm:pt modelId="{DCC956D9-0992-4B60-A1AB-7EB7E819A74F}" type="sibTrans" cxnId="{F0B6F211-AF79-4764-A4EC-06668E8C83D7}">
      <dgm:prSet/>
      <dgm:spPr/>
      <dgm:t>
        <a:bodyPr/>
        <a:lstStyle/>
        <a:p>
          <a:endParaRPr lang="lv-LV"/>
        </a:p>
      </dgm:t>
    </dgm:pt>
    <dgm:pt modelId="{1F4C5FFB-4AAA-422C-9111-D16821C65FAE}">
      <dgm:prSet phldrT="[Text]" custT="1"/>
      <dgm:spPr/>
      <dgm:t>
        <a:bodyPr/>
        <a:lstStyle/>
        <a:p>
          <a:r>
            <a:rPr lang="lv-LV" sz="2000" b="1" dirty="0" smtClean="0"/>
            <a:t>Vides izglītība</a:t>
          </a:r>
        </a:p>
        <a:p>
          <a:r>
            <a:rPr lang="lv-LV" sz="1400" dirty="0" smtClean="0"/>
            <a:t>Vides pētnieki</a:t>
          </a:r>
        </a:p>
        <a:p>
          <a:r>
            <a:rPr lang="lv-LV" sz="1400" dirty="0" smtClean="0"/>
            <a:t>Gidi</a:t>
          </a:r>
        </a:p>
        <a:p>
          <a:r>
            <a:rPr lang="lv-LV" sz="1400" dirty="0" smtClean="0"/>
            <a:t>Akvaristika</a:t>
          </a:r>
        </a:p>
        <a:p>
          <a:endParaRPr lang="lv-LV" sz="1000" dirty="0"/>
        </a:p>
      </dgm:t>
    </dgm:pt>
    <dgm:pt modelId="{009EBEFD-6D89-4364-A72A-94BCC69F1EDA}" type="parTrans" cxnId="{668FD704-9405-4904-8406-36B059C15E7C}">
      <dgm:prSet/>
      <dgm:spPr/>
      <dgm:t>
        <a:bodyPr/>
        <a:lstStyle/>
        <a:p>
          <a:endParaRPr lang="lv-LV"/>
        </a:p>
      </dgm:t>
    </dgm:pt>
    <dgm:pt modelId="{6C754529-AB67-4AA2-89AC-7580A898BAD1}" type="sibTrans" cxnId="{668FD704-9405-4904-8406-36B059C15E7C}">
      <dgm:prSet/>
      <dgm:spPr/>
      <dgm:t>
        <a:bodyPr/>
        <a:lstStyle/>
        <a:p>
          <a:endParaRPr lang="lv-LV"/>
        </a:p>
      </dgm:t>
    </dgm:pt>
    <dgm:pt modelId="{99653817-D6CB-4A31-BEB1-65698280B2E8}">
      <dgm:prSet phldrT="[Text]" custT="1"/>
      <dgm:spPr/>
      <dgm:t>
        <a:bodyPr/>
        <a:lstStyle/>
        <a:p>
          <a:r>
            <a:rPr lang="lv-LV" sz="1800" b="1" dirty="0" smtClean="0"/>
            <a:t>Māksla</a:t>
          </a:r>
        </a:p>
        <a:p>
          <a:r>
            <a:rPr lang="lv-LV" sz="1400" dirty="0" smtClean="0"/>
            <a:t>Lietišķā māksla</a:t>
          </a:r>
        </a:p>
        <a:p>
          <a:r>
            <a:rPr lang="lv-LV" sz="1400" dirty="0" smtClean="0"/>
            <a:t>Vizuālā māksla</a:t>
          </a:r>
        </a:p>
        <a:p>
          <a:r>
            <a:rPr lang="lv-LV" sz="1400" dirty="0" smtClean="0"/>
            <a:t>Kokapstrāde</a:t>
          </a:r>
        </a:p>
        <a:p>
          <a:r>
            <a:rPr lang="lv-LV" sz="1400" dirty="0" smtClean="0"/>
            <a:t>Teātris</a:t>
          </a:r>
        </a:p>
      </dgm:t>
    </dgm:pt>
    <dgm:pt modelId="{801E3476-7A55-4A03-B0D1-76BA65A3AAFE}" type="parTrans" cxnId="{94CE5A9B-6298-41C8-9D3C-0DCD427C07F7}">
      <dgm:prSet/>
      <dgm:spPr/>
      <dgm:t>
        <a:bodyPr/>
        <a:lstStyle/>
        <a:p>
          <a:endParaRPr lang="lv-LV"/>
        </a:p>
      </dgm:t>
    </dgm:pt>
    <dgm:pt modelId="{5CDE1ACD-094F-462D-B96B-C13176DFFFF8}" type="sibTrans" cxnId="{94CE5A9B-6298-41C8-9D3C-0DCD427C07F7}">
      <dgm:prSet/>
      <dgm:spPr/>
      <dgm:t>
        <a:bodyPr/>
        <a:lstStyle/>
        <a:p>
          <a:endParaRPr lang="lv-LV"/>
        </a:p>
      </dgm:t>
    </dgm:pt>
    <dgm:pt modelId="{3D17FBC2-76E6-4BFF-A59F-9FBDBD1BABFC}">
      <dgm:prSet phldrT="[Text]"/>
      <dgm:spPr/>
      <dgm:t>
        <a:bodyPr/>
        <a:lstStyle/>
        <a:p>
          <a:endParaRPr lang="lv-LV"/>
        </a:p>
      </dgm:t>
    </dgm:pt>
    <dgm:pt modelId="{2374012A-C53D-49CD-A272-49510D92E4B4}" type="parTrans" cxnId="{475ACEC6-7EE7-46BC-A8C6-69055B58504C}">
      <dgm:prSet/>
      <dgm:spPr/>
      <dgm:t>
        <a:bodyPr/>
        <a:lstStyle/>
        <a:p>
          <a:endParaRPr lang="lv-LV"/>
        </a:p>
      </dgm:t>
    </dgm:pt>
    <dgm:pt modelId="{80A1DA48-3E12-46CC-A919-FA06F383EFFD}" type="sibTrans" cxnId="{475ACEC6-7EE7-46BC-A8C6-69055B58504C}">
      <dgm:prSet/>
      <dgm:spPr/>
      <dgm:t>
        <a:bodyPr/>
        <a:lstStyle/>
        <a:p>
          <a:endParaRPr lang="lv-LV"/>
        </a:p>
      </dgm:t>
    </dgm:pt>
    <dgm:pt modelId="{FC3EBC6A-649D-4E8E-A9B0-C77F4A12BFFF}" type="pres">
      <dgm:prSet presAssocID="{08C09E02-7E12-4B87-9FE0-9F13FEF0BAB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lv-LV"/>
        </a:p>
      </dgm:t>
    </dgm:pt>
    <dgm:pt modelId="{5614960F-2261-4314-BFA3-7AADFBF4E18A}" type="pres">
      <dgm:prSet presAssocID="{A09CFED4-10D8-4000-83DD-1846ACDA5473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lv-LV"/>
        </a:p>
      </dgm:t>
    </dgm:pt>
    <dgm:pt modelId="{36F17E67-0728-428D-90D9-84095006B67D}" type="pres">
      <dgm:prSet presAssocID="{A1B391FC-20B7-43C0-9582-AB2C1D2B629D}" presName="Accent1" presStyleCnt="0"/>
      <dgm:spPr/>
    </dgm:pt>
    <dgm:pt modelId="{E5AFEE58-A7D6-47E8-8700-5E004744F676}" type="pres">
      <dgm:prSet presAssocID="{A1B391FC-20B7-43C0-9582-AB2C1D2B629D}" presName="Accent" presStyleLbl="bgShp" presStyleIdx="0" presStyleCnt="6"/>
      <dgm:spPr/>
    </dgm:pt>
    <dgm:pt modelId="{C13EB02A-D6B3-4D80-BE05-37A62AE1BA68}" type="pres">
      <dgm:prSet presAssocID="{A1B391FC-20B7-43C0-9582-AB2C1D2B629D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D74E22AA-1D9E-4C50-9E93-2563DCC772B4}" type="pres">
      <dgm:prSet presAssocID="{09FEE05B-2067-4D41-BD4D-D187544382E1}" presName="Accent2" presStyleCnt="0"/>
      <dgm:spPr/>
    </dgm:pt>
    <dgm:pt modelId="{56512542-EE45-4D6E-B074-FDD57F2D3EB0}" type="pres">
      <dgm:prSet presAssocID="{09FEE05B-2067-4D41-BD4D-D187544382E1}" presName="Accent" presStyleLbl="bgShp" presStyleIdx="1" presStyleCnt="6"/>
      <dgm:spPr/>
    </dgm:pt>
    <dgm:pt modelId="{4A4AE578-825C-479E-B5C0-5EACA7DB3890}" type="pres">
      <dgm:prSet presAssocID="{09FEE05B-2067-4D41-BD4D-D187544382E1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DF6BBB8A-08FD-4E7B-AC2E-8B608BFC5F8C}" type="pres">
      <dgm:prSet presAssocID="{3155CC6E-508F-415E-BE1D-4CD3B29A2ECD}" presName="Accent3" presStyleCnt="0"/>
      <dgm:spPr/>
    </dgm:pt>
    <dgm:pt modelId="{7BA92C8D-1309-4232-9398-0EFF493FA2DC}" type="pres">
      <dgm:prSet presAssocID="{3155CC6E-508F-415E-BE1D-4CD3B29A2ECD}" presName="Accent" presStyleLbl="bgShp" presStyleIdx="2" presStyleCnt="6"/>
      <dgm:spPr/>
    </dgm:pt>
    <dgm:pt modelId="{09DC510C-705D-4617-820C-C1C500734036}" type="pres">
      <dgm:prSet presAssocID="{3155CC6E-508F-415E-BE1D-4CD3B29A2ECD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BE22230C-54E6-4378-A92F-7CC01E11F76F}" type="pres">
      <dgm:prSet presAssocID="{30540CB5-621D-4BDC-9FF9-844DF16C9FA4}" presName="Accent4" presStyleCnt="0"/>
      <dgm:spPr/>
    </dgm:pt>
    <dgm:pt modelId="{7ACD4000-451B-4D6B-A6F3-C430472149EB}" type="pres">
      <dgm:prSet presAssocID="{30540CB5-621D-4BDC-9FF9-844DF16C9FA4}" presName="Accent" presStyleLbl="bgShp" presStyleIdx="3" presStyleCnt="6"/>
      <dgm:spPr/>
    </dgm:pt>
    <dgm:pt modelId="{6F86BE5F-4A71-4BA7-B89A-745D5AE09AB7}" type="pres">
      <dgm:prSet presAssocID="{30540CB5-621D-4BDC-9FF9-844DF16C9FA4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C752D3E2-E821-4D77-B626-C6410536574A}" type="pres">
      <dgm:prSet presAssocID="{1F4C5FFB-4AAA-422C-9111-D16821C65FAE}" presName="Accent5" presStyleCnt="0"/>
      <dgm:spPr/>
    </dgm:pt>
    <dgm:pt modelId="{946041BB-289F-4E63-BB0A-5BE4023C90D6}" type="pres">
      <dgm:prSet presAssocID="{1F4C5FFB-4AAA-422C-9111-D16821C65FAE}" presName="Accent" presStyleLbl="bgShp" presStyleIdx="4" presStyleCnt="6"/>
      <dgm:spPr/>
    </dgm:pt>
    <dgm:pt modelId="{CF1CC9E7-E91C-49F1-87EF-F8CC391FFFA4}" type="pres">
      <dgm:prSet presAssocID="{1F4C5FFB-4AAA-422C-9111-D16821C65FAE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9F7E805-409C-4F92-8861-C78A53A8ED92}" type="pres">
      <dgm:prSet presAssocID="{99653817-D6CB-4A31-BEB1-65698280B2E8}" presName="Accent6" presStyleCnt="0"/>
      <dgm:spPr/>
    </dgm:pt>
    <dgm:pt modelId="{19AC9E1D-1681-475B-8B77-1D7919A4F4DC}" type="pres">
      <dgm:prSet presAssocID="{99653817-D6CB-4A31-BEB1-65698280B2E8}" presName="Accent" presStyleLbl="bgShp" presStyleIdx="5" presStyleCnt="6"/>
      <dgm:spPr/>
    </dgm:pt>
    <dgm:pt modelId="{8DCF3FB1-7AEA-4DCC-94FA-0E4BD36327C5}" type="pres">
      <dgm:prSet presAssocID="{99653817-D6CB-4A31-BEB1-65698280B2E8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F0B6F211-AF79-4764-A4EC-06668E8C83D7}" srcId="{A09CFED4-10D8-4000-83DD-1846ACDA5473}" destId="{30540CB5-621D-4BDC-9FF9-844DF16C9FA4}" srcOrd="3" destOrd="0" parTransId="{32404578-F7C0-45B1-A5C6-26140DECC9F0}" sibTransId="{DCC956D9-0992-4B60-A1AB-7EB7E819A74F}"/>
    <dgm:cxn modelId="{668FD704-9405-4904-8406-36B059C15E7C}" srcId="{A09CFED4-10D8-4000-83DD-1846ACDA5473}" destId="{1F4C5FFB-4AAA-422C-9111-D16821C65FAE}" srcOrd="4" destOrd="0" parTransId="{009EBEFD-6D89-4364-A72A-94BCC69F1EDA}" sibTransId="{6C754529-AB67-4AA2-89AC-7580A898BAD1}"/>
    <dgm:cxn modelId="{681AFB51-6434-45F6-BBB8-86C3C2585D2A}" type="presOf" srcId="{99653817-D6CB-4A31-BEB1-65698280B2E8}" destId="{8DCF3FB1-7AEA-4DCC-94FA-0E4BD36327C5}" srcOrd="0" destOrd="0" presId="urn:microsoft.com/office/officeart/2011/layout/HexagonRadial"/>
    <dgm:cxn modelId="{498B0F7C-227E-487F-9064-3C9B3FD37FCF}" type="presOf" srcId="{09FEE05B-2067-4D41-BD4D-D187544382E1}" destId="{4A4AE578-825C-479E-B5C0-5EACA7DB3890}" srcOrd="0" destOrd="0" presId="urn:microsoft.com/office/officeart/2011/layout/HexagonRadial"/>
    <dgm:cxn modelId="{504AC89A-9CA5-4E45-B11B-3BB3A39AF6CA}" srcId="{A09CFED4-10D8-4000-83DD-1846ACDA5473}" destId="{A1B391FC-20B7-43C0-9582-AB2C1D2B629D}" srcOrd="0" destOrd="0" parTransId="{2931B1B5-CF3D-4688-9FE3-9AF36011BFF2}" sibTransId="{C61F8AE4-05CA-4CF9-A473-82421D184177}"/>
    <dgm:cxn modelId="{475ACEC6-7EE7-46BC-A8C6-69055B58504C}" srcId="{08C09E02-7E12-4B87-9FE0-9F13FEF0BAB2}" destId="{3D17FBC2-76E6-4BFF-A59F-9FBDBD1BABFC}" srcOrd="1" destOrd="0" parTransId="{2374012A-C53D-49CD-A272-49510D92E4B4}" sibTransId="{80A1DA48-3E12-46CC-A919-FA06F383EFFD}"/>
    <dgm:cxn modelId="{B4D03B67-EF45-4376-AFE2-9C10BE2B388D}" type="presOf" srcId="{30540CB5-621D-4BDC-9FF9-844DF16C9FA4}" destId="{6F86BE5F-4A71-4BA7-B89A-745D5AE09AB7}" srcOrd="0" destOrd="0" presId="urn:microsoft.com/office/officeart/2011/layout/HexagonRadial"/>
    <dgm:cxn modelId="{6C2F664B-BA52-410C-A7E3-90DF9E7ADEDB}" type="presOf" srcId="{A1B391FC-20B7-43C0-9582-AB2C1D2B629D}" destId="{C13EB02A-D6B3-4D80-BE05-37A62AE1BA68}" srcOrd="0" destOrd="0" presId="urn:microsoft.com/office/officeart/2011/layout/HexagonRadial"/>
    <dgm:cxn modelId="{64D38476-251C-4D9C-A8ED-CF355CA17359}" srcId="{A09CFED4-10D8-4000-83DD-1846ACDA5473}" destId="{09FEE05B-2067-4D41-BD4D-D187544382E1}" srcOrd="1" destOrd="0" parTransId="{DC7FBA88-EA09-4DB3-BC95-C631E9BECABE}" sibTransId="{9CFCA7B0-F0DC-4246-94A1-D8CA9B6F8C71}"/>
    <dgm:cxn modelId="{653446B6-40FF-4D55-AF6D-B6B6124FB2F4}" srcId="{A09CFED4-10D8-4000-83DD-1846ACDA5473}" destId="{3155CC6E-508F-415E-BE1D-4CD3B29A2ECD}" srcOrd="2" destOrd="0" parTransId="{18AE03D4-B4CB-4D7D-BC3C-57CFA0065859}" sibTransId="{B01643F0-D906-40C7-B6C6-6D96244BF38C}"/>
    <dgm:cxn modelId="{BBAD5FE9-79B8-4BE7-83D5-EED97CA8CD11}" srcId="{08C09E02-7E12-4B87-9FE0-9F13FEF0BAB2}" destId="{A09CFED4-10D8-4000-83DD-1846ACDA5473}" srcOrd="0" destOrd="0" parTransId="{3A42EF3F-FEE1-4849-A71C-4E4FC0A835BE}" sibTransId="{7A4E7233-CF01-43A6-B7A0-ADD86E2B0719}"/>
    <dgm:cxn modelId="{D6952807-1B1C-4B15-B5A0-DE442EA01B52}" type="presOf" srcId="{3155CC6E-508F-415E-BE1D-4CD3B29A2ECD}" destId="{09DC510C-705D-4617-820C-C1C500734036}" srcOrd="0" destOrd="0" presId="urn:microsoft.com/office/officeart/2011/layout/HexagonRadial"/>
    <dgm:cxn modelId="{A2CE7262-5E84-461E-A593-1A9123F2062C}" type="presOf" srcId="{A09CFED4-10D8-4000-83DD-1846ACDA5473}" destId="{5614960F-2261-4314-BFA3-7AADFBF4E18A}" srcOrd="0" destOrd="0" presId="urn:microsoft.com/office/officeart/2011/layout/HexagonRadial"/>
    <dgm:cxn modelId="{830B7B4F-1B7A-479F-A2CF-ABBBDF1D6D8B}" type="presOf" srcId="{1F4C5FFB-4AAA-422C-9111-D16821C65FAE}" destId="{CF1CC9E7-E91C-49F1-87EF-F8CC391FFFA4}" srcOrd="0" destOrd="0" presId="urn:microsoft.com/office/officeart/2011/layout/HexagonRadial"/>
    <dgm:cxn modelId="{95F90B99-717A-460B-95C4-4BD4A9571A44}" type="presOf" srcId="{08C09E02-7E12-4B87-9FE0-9F13FEF0BAB2}" destId="{FC3EBC6A-649D-4E8E-A9B0-C77F4A12BFFF}" srcOrd="0" destOrd="0" presId="urn:microsoft.com/office/officeart/2011/layout/HexagonRadial"/>
    <dgm:cxn modelId="{94CE5A9B-6298-41C8-9D3C-0DCD427C07F7}" srcId="{A09CFED4-10D8-4000-83DD-1846ACDA5473}" destId="{99653817-D6CB-4A31-BEB1-65698280B2E8}" srcOrd="5" destOrd="0" parTransId="{801E3476-7A55-4A03-B0D1-76BA65A3AAFE}" sibTransId="{5CDE1ACD-094F-462D-B96B-C13176DFFFF8}"/>
    <dgm:cxn modelId="{E7B0FB88-9361-4624-85B2-F74A47DC772A}" type="presParOf" srcId="{FC3EBC6A-649D-4E8E-A9B0-C77F4A12BFFF}" destId="{5614960F-2261-4314-BFA3-7AADFBF4E18A}" srcOrd="0" destOrd="0" presId="urn:microsoft.com/office/officeart/2011/layout/HexagonRadial"/>
    <dgm:cxn modelId="{192B493B-5161-4834-B290-EB9E351AB34F}" type="presParOf" srcId="{FC3EBC6A-649D-4E8E-A9B0-C77F4A12BFFF}" destId="{36F17E67-0728-428D-90D9-84095006B67D}" srcOrd="1" destOrd="0" presId="urn:microsoft.com/office/officeart/2011/layout/HexagonRadial"/>
    <dgm:cxn modelId="{11E31CF9-2DC8-4D3B-8C9F-1069B2BF324B}" type="presParOf" srcId="{36F17E67-0728-428D-90D9-84095006B67D}" destId="{E5AFEE58-A7D6-47E8-8700-5E004744F676}" srcOrd="0" destOrd="0" presId="urn:microsoft.com/office/officeart/2011/layout/HexagonRadial"/>
    <dgm:cxn modelId="{C22F7812-2FB1-4B1E-B088-8B841EDBADA1}" type="presParOf" srcId="{FC3EBC6A-649D-4E8E-A9B0-C77F4A12BFFF}" destId="{C13EB02A-D6B3-4D80-BE05-37A62AE1BA68}" srcOrd="2" destOrd="0" presId="urn:microsoft.com/office/officeart/2011/layout/HexagonRadial"/>
    <dgm:cxn modelId="{1A75BEB5-6FD3-4070-8AEB-0051FC489F15}" type="presParOf" srcId="{FC3EBC6A-649D-4E8E-A9B0-C77F4A12BFFF}" destId="{D74E22AA-1D9E-4C50-9E93-2563DCC772B4}" srcOrd="3" destOrd="0" presId="urn:microsoft.com/office/officeart/2011/layout/HexagonRadial"/>
    <dgm:cxn modelId="{F283F1D2-0F85-4D68-91A0-6D6C982877F1}" type="presParOf" srcId="{D74E22AA-1D9E-4C50-9E93-2563DCC772B4}" destId="{56512542-EE45-4D6E-B074-FDD57F2D3EB0}" srcOrd="0" destOrd="0" presId="urn:microsoft.com/office/officeart/2011/layout/HexagonRadial"/>
    <dgm:cxn modelId="{E8ECB7ED-5A2B-4D47-898E-CA6C7893521A}" type="presParOf" srcId="{FC3EBC6A-649D-4E8E-A9B0-C77F4A12BFFF}" destId="{4A4AE578-825C-479E-B5C0-5EACA7DB3890}" srcOrd="4" destOrd="0" presId="urn:microsoft.com/office/officeart/2011/layout/HexagonRadial"/>
    <dgm:cxn modelId="{18FA5D69-48BC-44E5-A628-E9EA1B1F152C}" type="presParOf" srcId="{FC3EBC6A-649D-4E8E-A9B0-C77F4A12BFFF}" destId="{DF6BBB8A-08FD-4E7B-AC2E-8B608BFC5F8C}" srcOrd="5" destOrd="0" presId="urn:microsoft.com/office/officeart/2011/layout/HexagonRadial"/>
    <dgm:cxn modelId="{BC4E0419-086D-4440-9A0C-870C9072341E}" type="presParOf" srcId="{DF6BBB8A-08FD-4E7B-AC2E-8B608BFC5F8C}" destId="{7BA92C8D-1309-4232-9398-0EFF493FA2DC}" srcOrd="0" destOrd="0" presId="urn:microsoft.com/office/officeart/2011/layout/HexagonRadial"/>
    <dgm:cxn modelId="{3D7C7521-CFD0-4C7B-A852-56A3B23F1AF8}" type="presParOf" srcId="{FC3EBC6A-649D-4E8E-A9B0-C77F4A12BFFF}" destId="{09DC510C-705D-4617-820C-C1C500734036}" srcOrd="6" destOrd="0" presId="urn:microsoft.com/office/officeart/2011/layout/HexagonRadial"/>
    <dgm:cxn modelId="{A8E35D52-2983-43D7-8EAD-2586ECA4FADF}" type="presParOf" srcId="{FC3EBC6A-649D-4E8E-A9B0-C77F4A12BFFF}" destId="{BE22230C-54E6-4378-A92F-7CC01E11F76F}" srcOrd="7" destOrd="0" presId="urn:microsoft.com/office/officeart/2011/layout/HexagonRadial"/>
    <dgm:cxn modelId="{C59B7D1D-9527-46BA-A816-8540293E4E0A}" type="presParOf" srcId="{BE22230C-54E6-4378-A92F-7CC01E11F76F}" destId="{7ACD4000-451B-4D6B-A6F3-C430472149EB}" srcOrd="0" destOrd="0" presId="urn:microsoft.com/office/officeart/2011/layout/HexagonRadial"/>
    <dgm:cxn modelId="{8360A611-07C4-4513-832A-E5ADC86FF090}" type="presParOf" srcId="{FC3EBC6A-649D-4E8E-A9B0-C77F4A12BFFF}" destId="{6F86BE5F-4A71-4BA7-B89A-745D5AE09AB7}" srcOrd="8" destOrd="0" presId="urn:microsoft.com/office/officeart/2011/layout/HexagonRadial"/>
    <dgm:cxn modelId="{A04214AA-03CE-415F-9DC4-DE2068854D81}" type="presParOf" srcId="{FC3EBC6A-649D-4E8E-A9B0-C77F4A12BFFF}" destId="{C752D3E2-E821-4D77-B626-C6410536574A}" srcOrd="9" destOrd="0" presId="urn:microsoft.com/office/officeart/2011/layout/HexagonRadial"/>
    <dgm:cxn modelId="{7C778872-F358-47BC-B58E-1B6C0873DBC9}" type="presParOf" srcId="{C752D3E2-E821-4D77-B626-C6410536574A}" destId="{946041BB-289F-4E63-BB0A-5BE4023C90D6}" srcOrd="0" destOrd="0" presId="urn:microsoft.com/office/officeart/2011/layout/HexagonRadial"/>
    <dgm:cxn modelId="{811CD33B-FA35-4332-8B42-6C9145CFB084}" type="presParOf" srcId="{FC3EBC6A-649D-4E8E-A9B0-C77F4A12BFFF}" destId="{CF1CC9E7-E91C-49F1-87EF-F8CC391FFFA4}" srcOrd="10" destOrd="0" presId="urn:microsoft.com/office/officeart/2011/layout/HexagonRadial"/>
    <dgm:cxn modelId="{18E45416-2DC4-4880-80CA-E06DBE4DFC42}" type="presParOf" srcId="{FC3EBC6A-649D-4E8E-A9B0-C77F4A12BFFF}" destId="{99F7E805-409C-4F92-8861-C78A53A8ED92}" srcOrd="11" destOrd="0" presId="urn:microsoft.com/office/officeart/2011/layout/HexagonRadial"/>
    <dgm:cxn modelId="{BC6D0DB5-A586-447D-941B-7DAF720A93EA}" type="presParOf" srcId="{99F7E805-409C-4F92-8861-C78A53A8ED92}" destId="{19AC9E1D-1681-475B-8B77-1D7919A4F4DC}" srcOrd="0" destOrd="0" presId="urn:microsoft.com/office/officeart/2011/layout/HexagonRadial"/>
    <dgm:cxn modelId="{BBAFB951-A647-45DA-90E8-DF6E3ECF0C77}" type="presParOf" srcId="{FC3EBC6A-649D-4E8E-A9B0-C77F4A12BFFF}" destId="{8DCF3FB1-7AEA-4DCC-94FA-0E4BD36327C5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0A53517-547C-45F0-9B58-E1F8AE2AE9D2}" type="doc">
      <dgm:prSet loTypeId="urn:microsoft.com/office/officeart/2008/layout/VerticalAccentList" loCatId="list" qsTypeId="urn:microsoft.com/office/officeart/2005/8/quickstyle/3d2" qsCatId="3D" csTypeId="urn:microsoft.com/office/officeart/2005/8/colors/accent6_5" csCatId="accent6" phldr="1"/>
      <dgm:spPr/>
      <dgm:t>
        <a:bodyPr/>
        <a:lstStyle/>
        <a:p>
          <a:endParaRPr lang="lv-LV"/>
        </a:p>
      </dgm:t>
    </dgm:pt>
    <dgm:pt modelId="{5DE330A2-042B-464F-9028-C5312EBE4F18}">
      <dgm:prSet phldrT="[Text]" custT="1"/>
      <dgm:spPr/>
      <dgm:t>
        <a:bodyPr/>
        <a:lstStyle/>
        <a:p>
          <a:pPr algn="ctr"/>
          <a:r>
            <a:rPr lang="lv-LV" sz="1200" b="1" dirty="0" smtClean="0"/>
            <a:t>Psihologa nodarbība</a:t>
          </a:r>
          <a:endParaRPr lang="lv-LV" sz="1200" b="1" dirty="0"/>
        </a:p>
      </dgm:t>
    </dgm:pt>
    <dgm:pt modelId="{4DAA4096-38F4-4B6E-BC60-7B5D4C5C63DB}" type="parTrans" cxnId="{7C09C762-91D7-4813-A7FB-3ECF6A39D58E}">
      <dgm:prSet/>
      <dgm:spPr/>
      <dgm:t>
        <a:bodyPr/>
        <a:lstStyle/>
        <a:p>
          <a:endParaRPr lang="lv-LV"/>
        </a:p>
      </dgm:t>
    </dgm:pt>
    <dgm:pt modelId="{38BB3D2D-6EE1-417F-AE92-B0E5F37B65C7}" type="sibTrans" cxnId="{7C09C762-91D7-4813-A7FB-3ECF6A39D58E}">
      <dgm:prSet/>
      <dgm:spPr/>
      <dgm:t>
        <a:bodyPr/>
        <a:lstStyle/>
        <a:p>
          <a:endParaRPr lang="lv-LV"/>
        </a:p>
      </dgm:t>
    </dgm:pt>
    <dgm:pt modelId="{8B92768B-25B3-4F42-9CD3-6431A4084441}">
      <dgm:prSet phldrT="[Text]"/>
      <dgm:spPr/>
      <dgm:t>
        <a:bodyPr/>
        <a:lstStyle/>
        <a:p>
          <a:r>
            <a:rPr lang="lv-LV" dirty="0" smtClean="0"/>
            <a:t>2</a:t>
          </a:r>
          <a:endParaRPr lang="lv-LV" dirty="0"/>
        </a:p>
      </dgm:t>
    </dgm:pt>
    <dgm:pt modelId="{8AA4E8CA-677D-4886-9934-B40B4CE72632}" type="parTrans" cxnId="{3097D283-A8E6-4D57-BA13-B48A84747566}">
      <dgm:prSet/>
      <dgm:spPr/>
      <dgm:t>
        <a:bodyPr/>
        <a:lstStyle/>
        <a:p>
          <a:endParaRPr lang="lv-LV"/>
        </a:p>
      </dgm:t>
    </dgm:pt>
    <dgm:pt modelId="{6FE7CBAC-EC4B-4E53-8F1D-80E0742A92B7}" type="sibTrans" cxnId="{3097D283-A8E6-4D57-BA13-B48A84747566}">
      <dgm:prSet/>
      <dgm:spPr/>
      <dgm:t>
        <a:bodyPr/>
        <a:lstStyle/>
        <a:p>
          <a:endParaRPr lang="lv-LV"/>
        </a:p>
      </dgm:t>
    </dgm:pt>
    <dgm:pt modelId="{D2AC887E-C412-4835-BD68-1BABCF29FC5D}">
      <dgm:prSet phldrT="[Text]" custT="1"/>
      <dgm:spPr/>
      <dgm:t>
        <a:bodyPr/>
        <a:lstStyle/>
        <a:p>
          <a:pPr algn="ctr"/>
          <a:r>
            <a:rPr lang="lv-LV" sz="1200" b="1" dirty="0" smtClean="0"/>
            <a:t>Ārstnieciskās vingrošanas nodarbība</a:t>
          </a:r>
          <a:endParaRPr lang="lv-LV" sz="1200" b="1" dirty="0"/>
        </a:p>
      </dgm:t>
    </dgm:pt>
    <dgm:pt modelId="{21FD3EC1-7DD3-456A-BFB7-69A63FBA9E88}" type="parTrans" cxnId="{07B344D0-57DE-4E66-9659-864308EB8C1F}">
      <dgm:prSet/>
      <dgm:spPr/>
      <dgm:t>
        <a:bodyPr/>
        <a:lstStyle/>
        <a:p>
          <a:endParaRPr lang="lv-LV"/>
        </a:p>
      </dgm:t>
    </dgm:pt>
    <dgm:pt modelId="{6E798884-0F22-4077-9AF8-0A326AAAD63A}" type="sibTrans" cxnId="{07B344D0-57DE-4E66-9659-864308EB8C1F}">
      <dgm:prSet/>
      <dgm:spPr/>
      <dgm:t>
        <a:bodyPr/>
        <a:lstStyle/>
        <a:p>
          <a:endParaRPr lang="lv-LV"/>
        </a:p>
      </dgm:t>
    </dgm:pt>
    <dgm:pt modelId="{9358DBF2-72B3-426F-A7B2-E299B432E7E0}">
      <dgm:prSet phldrT="[Text]"/>
      <dgm:spPr/>
      <dgm:t>
        <a:bodyPr/>
        <a:lstStyle/>
        <a:p>
          <a:r>
            <a:rPr lang="lv-LV" dirty="0" smtClean="0"/>
            <a:t>3</a:t>
          </a:r>
          <a:endParaRPr lang="lv-LV" dirty="0"/>
        </a:p>
      </dgm:t>
    </dgm:pt>
    <dgm:pt modelId="{CEE11E6D-544E-4B9B-8FF0-E4B0DC7C789D}" type="parTrans" cxnId="{9E8859C6-D5E3-4792-919E-D8D405DFC763}">
      <dgm:prSet/>
      <dgm:spPr/>
      <dgm:t>
        <a:bodyPr/>
        <a:lstStyle/>
        <a:p>
          <a:endParaRPr lang="lv-LV"/>
        </a:p>
      </dgm:t>
    </dgm:pt>
    <dgm:pt modelId="{CA485526-360D-4880-9BE6-120B8B31327F}" type="sibTrans" cxnId="{9E8859C6-D5E3-4792-919E-D8D405DFC763}">
      <dgm:prSet/>
      <dgm:spPr/>
      <dgm:t>
        <a:bodyPr/>
        <a:lstStyle/>
        <a:p>
          <a:endParaRPr lang="lv-LV"/>
        </a:p>
      </dgm:t>
    </dgm:pt>
    <dgm:pt modelId="{9A0F1BDD-4D89-4BD5-8078-0176427DB637}">
      <dgm:prSet phldrT="[Text]" custT="1"/>
      <dgm:spPr/>
      <dgm:t>
        <a:bodyPr/>
        <a:lstStyle/>
        <a:p>
          <a:pPr algn="ctr"/>
          <a:r>
            <a:rPr lang="lv-LV" sz="1200" b="1" dirty="0" smtClean="0"/>
            <a:t>Logopēda nodarbība</a:t>
          </a:r>
          <a:endParaRPr lang="lv-LV" sz="1200" b="1" dirty="0"/>
        </a:p>
      </dgm:t>
    </dgm:pt>
    <dgm:pt modelId="{179F8241-3A81-4894-9BB5-7ABC1428AA32}" type="parTrans" cxnId="{E2130BEA-72CB-40BF-8DAF-28D063548E9B}">
      <dgm:prSet/>
      <dgm:spPr/>
      <dgm:t>
        <a:bodyPr/>
        <a:lstStyle/>
        <a:p>
          <a:endParaRPr lang="lv-LV"/>
        </a:p>
      </dgm:t>
    </dgm:pt>
    <dgm:pt modelId="{729597E2-B14E-4C4D-A126-8184EEE4074E}" type="sibTrans" cxnId="{E2130BEA-72CB-40BF-8DAF-28D063548E9B}">
      <dgm:prSet/>
      <dgm:spPr/>
      <dgm:t>
        <a:bodyPr/>
        <a:lstStyle/>
        <a:p>
          <a:endParaRPr lang="lv-LV"/>
        </a:p>
      </dgm:t>
    </dgm:pt>
    <dgm:pt modelId="{58556A4F-7178-4036-90A3-AB5D58B2FEEE}">
      <dgm:prSet phldrT="[Text]"/>
      <dgm:spPr/>
      <dgm:t>
        <a:bodyPr/>
        <a:lstStyle/>
        <a:p>
          <a:r>
            <a:rPr lang="lv-LV" dirty="0" smtClean="0"/>
            <a:t>1</a:t>
          </a:r>
          <a:endParaRPr lang="lv-LV" dirty="0"/>
        </a:p>
      </dgm:t>
    </dgm:pt>
    <dgm:pt modelId="{83C2854D-41EB-4117-9D90-2968E3340E9A}" type="sibTrans" cxnId="{A606572B-1119-4224-8DA7-8D176E3139CC}">
      <dgm:prSet/>
      <dgm:spPr/>
      <dgm:t>
        <a:bodyPr/>
        <a:lstStyle/>
        <a:p>
          <a:endParaRPr lang="lv-LV"/>
        </a:p>
      </dgm:t>
    </dgm:pt>
    <dgm:pt modelId="{7A1237FC-ACF1-4F03-B28A-50EC1599C13C}" type="parTrans" cxnId="{A606572B-1119-4224-8DA7-8D176E3139CC}">
      <dgm:prSet/>
      <dgm:spPr/>
      <dgm:t>
        <a:bodyPr/>
        <a:lstStyle/>
        <a:p>
          <a:endParaRPr lang="lv-LV"/>
        </a:p>
      </dgm:t>
    </dgm:pt>
    <dgm:pt modelId="{B64BCDA1-56FD-4411-9F37-EB4CC45616CA}" type="pres">
      <dgm:prSet presAssocID="{80A53517-547C-45F0-9B58-E1F8AE2AE9D2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lv-LV"/>
        </a:p>
      </dgm:t>
    </dgm:pt>
    <dgm:pt modelId="{4B0FC395-F7B2-4DCD-989E-31F907A15CA2}" type="pres">
      <dgm:prSet presAssocID="{58556A4F-7178-4036-90A3-AB5D58B2FEEE}" presName="parenttextcomposite" presStyleCnt="0"/>
      <dgm:spPr/>
    </dgm:pt>
    <dgm:pt modelId="{48DE3AA3-7BD5-48B1-80A5-415C6526BF6B}" type="pres">
      <dgm:prSet presAssocID="{58556A4F-7178-4036-90A3-AB5D58B2FEEE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832DD83E-74E3-4D84-AF93-054C2D8BAB22}" type="pres">
      <dgm:prSet presAssocID="{58556A4F-7178-4036-90A3-AB5D58B2FEEE}" presName="composite" presStyleCnt="0"/>
      <dgm:spPr/>
    </dgm:pt>
    <dgm:pt modelId="{05A0738D-7F64-4C4A-B382-00F9C097F183}" type="pres">
      <dgm:prSet presAssocID="{58556A4F-7178-4036-90A3-AB5D58B2FEEE}" presName="chevron1" presStyleLbl="alignNode1" presStyleIdx="0" presStyleCnt="21"/>
      <dgm:spPr/>
    </dgm:pt>
    <dgm:pt modelId="{3FA7A662-10C2-471E-9D81-43DAD75DAA6A}" type="pres">
      <dgm:prSet presAssocID="{58556A4F-7178-4036-90A3-AB5D58B2FEEE}" presName="chevron2" presStyleLbl="alignNode1" presStyleIdx="1" presStyleCnt="21"/>
      <dgm:spPr/>
    </dgm:pt>
    <dgm:pt modelId="{00F9E467-B3DD-486D-ACD0-55A9B0684979}" type="pres">
      <dgm:prSet presAssocID="{58556A4F-7178-4036-90A3-AB5D58B2FEEE}" presName="chevron3" presStyleLbl="alignNode1" presStyleIdx="2" presStyleCnt="21"/>
      <dgm:spPr/>
    </dgm:pt>
    <dgm:pt modelId="{687D2D7B-EA2D-4860-9019-3DDCB6EA8F04}" type="pres">
      <dgm:prSet presAssocID="{58556A4F-7178-4036-90A3-AB5D58B2FEEE}" presName="chevron4" presStyleLbl="alignNode1" presStyleIdx="3" presStyleCnt="21"/>
      <dgm:spPr/>
    </dgm:pt>
    <dgm:pt modelId="{1772C11A-E8C2-4BD3-B298-3D6352277B64}" type="pres">
      <dgm:prSet presAssocID="{58556A4F-7178-4036-90A3-AB5D58B2FEEE}" presName="chevron5" presStyleLbl="alignNode1" presStyleIdx="4" presStyleCnt="21"/>
      <dgm:spPr/>
    </dgm:pt>
    <dgm:pt modelId="{EB630984-EDAE-411C-AAFD-FDB34988BC40}" type="pres">
      <dgm:prSet presAssocID="{58556A4F-7178-4036-90A3-AB5D58B2FEEE}" presName="chevron6" presStyleLbl="alignNode1" presStyleIdx="5" presStyleCnt="21"/>
      <dgm:spPr/>
    </dgm:pt>
    <dgm:pt modelId="{0E8DBB68-E99F-455D-B389-567B8D8BC892}" type="pres">
      <dgm:prSet presAssocID="{58556A4F-7178-4036-90A3-AB5D58B2FEEE}" presName="chevron7" presStyleLbl="alignNode1" presStyleIdx="6" presStyleCnt="21"/>
      <dgm:spPr/>
    </dgm:pt>
    <dgm:pt modelId="{E2C94610-FECE-4368-A404-3D0663E0D45D}" type="pres">
      <dgm:prSet presAssocID="{58556A4F-7178-4036-90A3-AB5D58B2FEEE}" presName="childtext" presStyleLbl="solidFgAcc1" presStyleIdx="0" presStyleCnt="3" custScaleY="9258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7CE53134-96DD-4521-B3C7-F88C98C2EE9B}" type="pres">
      <dgm:prSet presAssocID="{83C2854D-41EB-4117-9D90-2968E3340E9A}" presName="sibTrans" presStyleCnt="0"/>
      <dgm:spPr/>
    </dgm:pt>
    <dgm:pt modelId="{FE45943A-6C65-4B65-A89F-408088515ACD}" type="pres">
      <dgm:prSet presAssocID="{8B92768B-25B3-4F42-9CD3-6431A4084441}" presName="parenttextcomposite" presStyleCnt="0"/>
      <dgm:spPr/>
    </dgm:pt>
    <dgm:pt modelId="{6BC5D891-D640-4C8E-9B56-2BC7B955773D}" type="pres">
      <dgm:prSet presAssocID="{8B92768B-25B3-4F42-9CD3-6431A4084441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819889A-F1B6-409D-A933-64FCD2DFAAFC}" type="pres">
      <dgm:prSet presAssocID="{8B92768B-25B3-4F42-9CD3-6431A4084441}" presName="composite" presStyleCnt="0"/>
      <dgm:spPr/>
    </dgm:pt>
    <dgm:pt modelId="{A43AEDED-C5A9-480E-B48E-C9E0560C2B80}" type="pres">
      <dgm:prSet presAssocID="{8B92768B-25B3-4F42-9CD3-6431A4084441}" presName="chevron1" presStyleLbl="alignNode1" presStyleIdx="7" presStyleCnt="21"/>
      <dgm:spPr/>
    </dgm:pt>
    <dgm:pt modelId="{86C9F761-2F73-4C83-AFFC-37DB6C0B9145}" type="pres">
      <dgm:prSet presAssocID="{8B92768B-25B3-4F42-9CD3-6431A4084441}" presName="chevron2" presStyleLbl="alignNode1" presStyleIdx="8" presStyleCnt="21"/>
      <dgm:spPr/>
    </dgm:pt>
    <dgm:pt modelId="{30069E77-BBC5-4018-903A-D2EDB23BE2D2}" type="pres">
      <dgm:prSet presAssocID="{8B92768B-25B3-4F42-9CD3-6431A4084441}" presName="chevron3" presStyleLbl="alignNode1" presStyleIdx="9" presStyleCnt="21"/>
      <dgm:spPr/>
    </dgm:pt>
    <dgm:pt modelId="{7B9BDBBE-4B9F-4D46-A3B3-11ECAD323FD5}" type="pres">
      <dgm:prSet presAssocID="{8B92768B-25B3-4F42-9CD3-6431A4084441}" presName="chevron4" presStyleLbl="alignNode1" presStyleIdx="10" presStyleCnt="21"/>
      <dgm:spPr/>
    </dgm:pt>
    <dgm:pt modelId="{2FB744F9-A20B-4B3B-A9D5-D0BCFA4BBCB7}" type="pres">
      <dgm:prSet presAssocID="{8B92768B-25B3-4F42-9CD3-6431A4084441}" presName="chevron5" presStyleLbl="alignNode1" presStyleIdx="11" presStyleCnt="21"/>
      <dgm:spPr/>
    </dgm:pt>
    <dgm:pt modelId="{56D1ACA8-E4BB-4345-BA78-FA81095F3056}" type="pres">
      <dgm:prSet presAssocID="{8B92768B-25B3-4F42-9CD3-6431A4084441}" presName="chevron6" presStyleLbl="alignNode1" presStyleIdx="12" presStyleCnt="21"/>
      <dgm:spPr/>
    </dgm:pt>
    <dgm:pt modelId="{BA9E2B68-E820-447F-BB91-5699AC00597E}" type="pres">
      <dgm:prSet presAssocID="{8B92768B-25B3-4F42-9CD3-6431A4084441}" presName="chevron7" presStyleLbl="alignNode1" presStyleIdx="13" presStyleCnt="21"/>
      <dgm:spPr/>
    </dgm:pt>
    <dgm:pt modelId="{133F3A46-6235-4C8A-909C-CA3CF7EC58D5}" type="pres">
      <dgm:prSet presAssocID="{8B92768B-25B3-4F42-9CD3-6431A4084441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7E38808-93DB-49DB-9044-34B22264745F}" type="pres">
      <dgm:prSet presAssocID="{6FE7CBAC-EC4B-4E53-8F1D-80E0742A92B7}" presName="sibTrans" presStyleCnt="0"/>
      <dgm:spPr/>
    </dgm:pt>
    <dgm:pt modelId="{EBC5B2CF-54BD-4A6A-9546-A60F48C9E647}" type="pres">
      <dgm:prSet presAssocID="{9358DBF2-72B3-426F-A7B2-E299B432E7E0}" presName="parenttextcomposite" presStyleCnt="0"/>
      <dgm:spPr/>
    </dgm:pt>
    <dgm:pt modelId="{3EF2D3BA-39FD-4654-8F53-B2C7F068B7FC}" type="pres">
      <dgm:prSet presAssocID="{9358DBF2-72B3-426F-A7B2-E299B432E7E0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AB19499A-7EE8-43C7-AF21-023604DB4249}" type="pres">
      <dgm:prSet presAssocID="{9358DBF2-72B3-426F-A7B2-E299B432E7E0}" presName="composite" presStyleCnt="0"/>
      <dgm:spPr/>
    </dgm:pt>
    <dgm:pt modelId="{72510C6E-0F88-48CD-8629-E75E2221DC2C}" type="pres">
      <dgm:prSet presAssocID="{9358DBF2-72B3-426F-A7B2-E299B432E7E0}" presName="chevron1" presStyleLbl="alignNode1" presStyleIdx="14" presStyleCnt="21"/>
      <dgm:spPr/>
    </dgm:pt>
    <dgm:pt modelId="{BCAEDCD1-E0C7-46E7-A242-94996D39ED90}" type="pres">
      <dgm:prSet presAssocID="{9358DBF2-72B3-426F-A7B2-E299B432E7E0}" presName="chevron2" presStyleLbl="alignNode1" presStyleIdx="15" presStyleCnt="21"/>
      <dgm:spPr/>
    </dgm:pt>
    <dgm:pt modelId="{4746C90F-9E06-42CB-A71F-C96C50312A47}" type="pres">
      <dgm:prSet presAssocID="{9358DBF2-72B3-426F-A7B2-E299B432E7E0}" presName="chevron3" presStyleLbl="alignNode1" presStyleIdx="16" presStyleCnt="21"/>
      <dgm:spPr/>
    </dgm:pt>
    <dgm:pt modelId="{CE63CADE-4BD7-4BCE-B488-6D7E1D4020DB}" type="pres">
      <dgm:prSet presAssocID="{9358DBF2-72B3-426F-A7B2-E299B432E7E0}" presName="chevron4" presStyleLbl="alignNode1" presStyleIdx="17" presStyleCnt="21"/>
      <dgm:spPr/>
    </dgm:pt>
    <dgm:pt modelId="{68AEAEA2-F451-4994-8674-88B086712A24}" type="pres">
      <dgm:prSet presAssocID="{9358DBF2-72B3-426F-A7B2-E299B432E7E0}" presName="chevron5" presStyleLbl="alignNode1" presStyleIdx="18" presStyleCnt="21"/>
      <dgm:spPr/>
    </dgm:pt>
    <dgm:pt modelId="{5105484B-5B0C-4DF5-8A6C-54EA7CDA0048}" type="pres">
      <dgm:prSet presAssocID="{9358DBF2-72B3-426F-A7B2-E299B432E7E0}" presName="chevron6" presStyleLbl="alignNode1" presStyleIdx="19" presStyleCnt="21"/>
      <dgm:spPr/>
    </dgm:pt>
    <dgm:pt modelId="{63D2D628-EF96-4858-8474-CC29DE0C51DF}" type="pres">
      <dgm:prSet presAssocID="{9358DBF2-72B3-426F-A7B2-E299B432E7E0}" presName="chevron7" presStyleLbl="alignNode1" presStyleIdx="20" presStyleCnt="21"/>
      <dgm:spPr/>
    </dgm:pt>
    <dgm:pt modelId="{78C2CB10-673A-44D1-AD72-00287EA87111}" type="pres">
      <dgm:prSet presAssocID="{9358DBF2-72B3-426F-A7B2-E299B432E7E0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B14731BB-DDAE-4D15-B547-B3000F1D0956}" type="presOf" srcId="{58556A4F-7178-4036-90A3-AB5D58B2FEEE}" destId="{48DE3AA3-7BD5-48B1-80A5-415C6526BF6B}" srcOrd="0" destOrd="0" presId="urn:microsoft.com/office/officeart/2008/layout/VerticalAccentList"/>
    <dgm:cxn modelId="{33629B39-C35B-4347-B823-EE0B7F04A944}" type="presOf" srcId="{9358DBF2-72B3-426F-A7B2-E299B432E7E0}" destId="{3EF2D3BA-39FD-4654-8F53-B2C7F068B7FC}" srcOrd="0" destOrd="0" presId="urn:microsoft.com/office/officeart/2008/layout/VerticalAccentList"/>
    <dgm:cxn modelId="{4B5309AD-A30A-4E7F-B516-CCF976F23CC6}" type="presOf" srcId="{9A0F1BDD-4D89-4BD5-8078-0176427DB637}" destId="{78C2CB10-673A-44D1-AD72-00287EA87111}" srcOrd="0" destOrd="0" presId="urn:microsoft.com/office/officeart/2008/layout/VerticalAccentList"/>
    <dgm:cxn modelId="{9E8859C6-D5E3-4792-919E-D8D405DFC763}" srcId="{80A53517-547C-45F0-9B58-E1F8AE2AE9D2}" destId="{9358DBF2-72B3-426F-A7B2-E299B432E7E0}" srcOrd="2" destOrd="0" parTransId="{CEE11E6D-544E-4B9B-8FF0-E4B0DC7C789D}" sibTransId="{CA485526-360D-4880-9BE6-120B8B31327F}"/>
    <dgm:cxn modelId="{07B344D0-57DE-4E66-9659-864308EB8C1F}" srcId="{8B92768B-25B3-4F42-9CD3-6431A4084441}" destId="{D2AC887E-C412-4835-BD68-1BABCF29FC5D}" srcOrd="0" destOrd="0" parTransId="{21FD3EC1-7DD3-456A-BFB7-69A63FBA9E88}" sibTransId="{6E798884-0F22-4077-9AF8-0A326AAAD63A}"/>
    <dgm:cxn modelId="{2BA03718-043A-41DF-94FF-4649E2DF1815}" type="presOf" srcId="{80A53517-547C-45F0-9B58-E1F8AE2AE9D2}" destId="{B64BCDA1-56FD-4411-9F37-EB4CC45616CA}" srcOrd="0" destOrd="0" presId="urn:microsoft.com/office/officeart/2008/layout/VerticalAccentList"/>
    <dgm:cxn modelId="{A606572B-1119-4224-8DA7-8D176E3139CC}" srcId="{80A53517-547C-45F0-9B58-E1F8AE2AE9D2}" destId="{58556A4F-7178-4036-90A3-AB5D58B2FEEE}" srcOrd="0" destOrd="0" parTransId="{7A1237FC-ACF1-4F03-B28A-50EC1599C13C}" sibTransId="{83C2854D-41EB-4117-9D90-2968E3340E9A}"/>
    <dgm:cxn modelId="{E2130BEA-72CB-40BF-8DAF-28D063548E9B}" srcId="{9358DBF2-72B3-426F-A7B2-E299B432E7E0}" destId="{9A0F1BDD-4D89-4BD5-8078-0176427DB637}" srcOrd="0" destOrd="0" parTransId="{179F8241-3A81-4894-9BB5-7ABC1428AA32}" sibTransId="{729597E2-B14E-4C4D-A126-8184EEE4074E}"/>
    <dgm:cxn modelId="{01605079-7644-48BC-A4D0-B8AB639D5ACA}" type="presOf" srcId="{D2AC887E-C412-4835-BD68-1BABCF29FC5D}" destId="{133F3A46-6235-4C8A-909C-CA3CF7EC58D5}" srcOrd="0" destOrd="0" presId="urn:microsoft.com/office/officeart/2008/layout/VerticalAccentList"/>
    <dgm:cxn modelId="{3097D283-A8E6-4D57-BA13-B48A84747566}" srcId="{80A53517-547C-45F0-9B58-E1F8AE2AE9D2}" destId="{8B92768B-25B3-4F42-9CD3-6431A4084441}" srcOrd="1" destOrd="0" parTransId="{8AA4E8CA-677D-4886-9934-B40B4CE72632}" sibTransId="{6FE7CBAC-EC4B-4E53-8F1D-80E0742A92B7}"/>
    <dgm:cxn modelId="{0BF4CC2D-3272-4C87-A185-C0B393E5F526}" type="presOf" srcId="{8B92768B-25B3-4F42-9CD3-6431A4084441}" destId="{6BC5D891-D640-4C8E-9B56-2BC7B955773D}" srcOrd="0" destOrd="0" presId="urn:microsoft.com/office/officeart/2008/layout/VerticalAccentList"/>
    <dgm:cxn modelId="{7C09C762-91D7-4813-A7FB-3ECF6A39D58E}" srcId="{58556A4F-7178-4036-90A3-AB5D58B2FEEE}" destId="{5DE330A2-042B-464F-9028-C5312EBE4F18}" srcOrd="0" destOrd="0" parTransId="{4DAA4096-38F4-4B6E-BC60-7B5D4C5C63DB}" sibTransId="{38BB3D2D-6EE1-417F-AE92-B0E5F37B65C7}"/>
    <dgm:cxn modelId="{15EB9DB1-2E1E-4A1F-A262-4C477C0F00B3}" type="presOf" srcId="{5DE330A2-042B-464F-9028-C5312EBE4F18}" destId="{E2C94610-FECE-4368-A404-3D0663E0D45D}" srcOrd="0" destOrd="0" presId="urn:microsoft.com/office/officeart/2008/layout/VerticalAccentList"/>
    <dgm:cxn modelId="{C622DA1F-9B09-418B-81EF-377369B628AF}" type="presParOf" srcId="{B64BCDA1-56FD-4411-9F37-EB4CC45616CA}" destId="{4B0FC395-F7B2-4DCD-989E-31F907A15CA2}" srcOrd="0" destOrd="0" presId="urn:microsoft.com/office/officeart/2008/layout/VerticalAccentList"/>
    <dgm:cxn modelId="{58F86AD1-E241-4274-B848-E3EB80F0F1F8}" type="presParOf" srcId="{4B0FC395-F7B2-4DCD-989E-31F907A15CA2}" destId="{48DE3AA3-7BD5-48B1-80A5-415C6526BF6B}" srcOrd="0" destOrd="0" presId="urn:microsoft.com/office/officeart/2008/layout/VerticalAccentList"/>
    <dgm:cxn modelId="{30B7B82A-2AFD-4739-BB79-B3EC73173670}" type="presParOf" srcId="{B64BCDA1-56FD-4411-9F37-EB4CC45616CA}" destId="{832DD83E-74E3-4D84-AF93-054C2D8BAB22}" srcOrd="1" destOrd="0" presId="urn:microsoft.com/office/officeart/2008/layout/VerticalAccentList"/>
    <dgm:cxn modelId="{D7A18196-C6D9-4EBA-9BC1-A7D26F42D8D9}" type="presParOf" srcId="{832DD83E-74E3-4D84-AF93-054C2D8BAB22}" destId="{05A0738D-7F64-4C4A-B382-00F9C097F183}" srcOrd="0" destOrd="0" presId="urn:microsoft.com/office/officeart/2008/layout/VerticalAccentList"/>
    <dgm:cxn modelId="{5797559C-0C87-4588-B272-3956BA33806F}" type="presParOf" srcId="{832DD83E-74E3-4D84-AF93-054C2D8BAB22}" destId="{3FA7A662-10C2-471E-9D81-43DAD75DAA6A}" srcOrd="1" destOrd="0" presId="urn:microsoft.com/office/officeart/2008/layout/VerticalAccentList"/>
    <dgm:cxn modelId="{A9B2A25D-9085-4FE4-9F0D-C4216E34EE32}" type="presParOf" srcId="{832DD83E-74E3-4D84-AF93-054C2D8BAB22}" destId="{00F9E467-B3DD-486D-ACD0-55A9B0684979}" srcOrd="2" destOrd="0" presId="urn:microsoft.com/office/officeart/2008/layout/VerticalAccentList"/>
    <dgm:cxn modelId="{5C6E5D48-D8AE-4099-BC3F-B211EED0D72E}" type="presParOf" srcId="{832DD83E-74E3-4D84-AF93-054C2D8BAB22}" destId="{687D2D7B-EA2D-4860-9019-3DDCB6EA8F04}" srcOrd="3" destOrd="0" presId="urn:microsoft.com/office/officeart/2008/layout/VerticalAccentList"/>
    <dgm:cxn modelId="{93A8F95D-3AC8-45EF-8AB0-295391B8BCBA}" type="presParOf" srcId="{832DD83E-74E3-4D84-AF93-054C2D8BAB22}" destId="{1772C11A-E8C2-4BD3-B298-3D6352277B64}" srcOrd="4" destOrd="0" presId="urn:microsoft.com/office/officeart/2008/layout/VerticalAccentList"/>
    <dgm:cxn modelId="{B560EED7-FC68-4EA2-AAE1-75D8EFCA4BAB}" type="presParOf" srcId="{832DD83E-74E3-4D84-AF93-054C2D8BAB22}" destId="{EB630984-EDAE-411C-AAFD-FDB34988BC40}" srcOrd="5" destOrd="0" presId="urn:microsoft.com/office/officeart/2008/layout/VerticalAccentList"/>
    <dgm:cxn modelId="{F311B4C3-1E05-4C72-A4CE-B6A8B14B860E}" type="presParOf" srcId="{832DD83E-74E3-4D84-AF93-054C2D8BAB22}" destId="{0E8DBB68-E99F-455D-B389-567B8D8BC892}" srcOrd="6" destOrd="0" presId="urn:microsoft.com/office/officeart/2008/layout/VerticalAccentList"/>
    <dgm:cxn modelId="{F13BD777-8B9C-494E-A95D-3CDCF0ABAA31}" type="presParOf" srcId="{832DD83E-74E3-4D84-AF93-054C2D8BAB22}" destId="{E2C94610-FECE-4368-A404-3D0663E0D45D}" srcOrd="7" destOrd="0" presId="urn:microsoft.com/office/officeart/2008/layout/VerticalAccentList"/>
    <dgm:cxn modelId="{4F880471-17B7-4FA0-AB65-8668A524C833}" type="presParOf" srcId="{B64BCDA1-56FD-4411-9F37-EB4CC45616CA}" destId="{7CE53134-96DD-4521-B3C7-F88C98C2EE9B}" srcOrd="2" destOrd="0" presId="urn:microsoft.com/office/officeart/2008/layout/VerticalAccentList"/>
    <dgm:cxn modelId="{60963E97-17FB-4C85-892B-2ED8F1C88F4F}" type="presParOf" srcId="{B64BCDA1-56FD-4411-9F37-EB4CC45616CA}" destId="{FE45943A-6C65-4B65-A89F-408088515ACD}" srcOrd="3" destOrd="0" presId="urn:microsoft.com/office/officeart/2008/layout/VerticalAccentList"/>
    <dgm:cxn modelId="{FE315782-6032-4695-8A03-BDA637AD3B18}" type="presParOf" srcId="{FE45943A-6C65-4B65-A89F-408088515ACD}" destId="{6BC5D891-D640-4C8E-9B56-2BC7B955773D}" srcOrd="0" destOrd="0" presId="urn:microsoft.com/office/officeart/2008/layout/VerticalAccentList"/>
    <dgm:cxn modelId="{B47B3998-9A8D-446E-A3E7-172185FBC00E}" type="presParOf" srcId="{B64BCDA1-56FD-4411-9F37-EB4CC45616CA}" destId="{9819889A-F1B6-409D-A933-64FCD2DFAAFC}" srcOrd="4" destOrd="0" presId="urn:microsoft.com/office/officeart/2008/layout/VerticalAccentList"/>
    <dgm:cxn modelId="{0563F012-8E18-4503-9698-013180DC4327}" type="presParOf" srcId="{9819889A-F1B6-409D-A933-64FCD2DFAAFC}" destId="{A43AEDED-C5A9-480E-B48E-C9E0560C2B80}" srcOrd="0" destOrd="0" presId="urn:microsoft.com/office/officeart/2008/layout/VerticalAccentList"/>
    <dgm:cxn modelId="{A79F5F28-B92D-4FCD-BD3E-6D9B837333C4}" type="presParOf" srcId="{9819889A-F1B6-409D-A933-64FCD2DFAAFC}" destId="{86C9F761-2F73-4C83-AFFC-37DB6C0B9145}" srcOrd="1" destOrd="0" presId="urn:microsoft.com/office/officeart/2008/layout/VerticalAccentList"/>
    <dgm:cxn modelId="{4AFDDAD8-3084-4044-A80D-4D0888B6DC02}" type="presParOf" srcId="{9819889A-F1B6-409D-A933-64FCD2DFAAFC}" destId="{30069E77-BBC5-4018-903A-D2EDB23BE2D2}" srcOrd="2" destOrd="0" presId="urn:microsoft.com/office/officeart/2008/layout/VerticalAccentList"/>
    <dgm:cxn modelId="{DB09C693-94B2-4F00-9665-9520887C717A}" type="presParOf" srcId="{9819889A-F1B6-409D-A933-64FCD2DFAAFC}" destId="{7B9BDBBE-4B9F-4D46-A3B3-11ECAD323FD5}" srcOrd="3" destOrd="0" presId="urn:microsoft.com/office/officeart/2008/layout/VerticalAccentList"/>
    <dgm:cxn modelId="{125A2B16-DB64-4290-9334-DD95F7AF22FA}" type="presParOf" srcId="{9819889A-F1B6-409D-A933-64FCD2DFAAFC}" destId="{2FB744F9-A20B-4B3B-A9D5-D0BCFA4BBCB7}" srcOrd="4" destOrd="0" presId="urn:microsoft.com/office/officeart/2008/layout/VerticalAccentList"/>
    <dgm:cxn modelId="{4B2566AA-875C-4044-A02C-12CFE42C6D7A}" type="presParOf" srcId="{9819889A-F1B6-409D-A933-64FCD2DFAAFC}" destId="{56D1ACA8-E4BB-4345-BA78-FA81095F3056}" srcOrd="5" destOrd="0" presId="urn:microsoft.com/office/officeart/2008/layout/VerticalAccentList"/>
    <dgm:cxn modelId="{592D1246-67D3-43D7-A736-1F9FF6530F7F}" type="presParOf" srcId="{9819889A-F1B6-409D-A933-64FCD2DFAAFC}" destId="{BA9E2B68-E820-447F-BB91-5699AC00597E}" srcOrd="6" destOrd="0" presId="urn:microsoft.com/office/officeart/2008/layout/VerticalAccentList"/>
    <dgm:cxn modelId="{FADFEF2C-454F-413E-9464-798EE6AAFB77}" type="presParOf" srcId="{9819889A-F1B6-409D-A933-64FCD2DFAAFC}" destId="{133F3A46-6235-4C8A-909C-CA3CF7EC58D5}" srcOrd="7" destOrd="0" presId="urn:microsoft.com/office/officeart/2008/layout/VerticalAccentList"/>
    <dgm:cxn modelId="{2D09DFB4-8F72-418B-94BA-44A9B3C7D790}" type="presParOf" srcId="{B64BCDA1-56FD-4411-9F37-EB4CC45616CA}" destId="{97E38808-93DB-49DB-9044-34B22264745F}" srcOrd="5" destOrd="0" presId="urn:microsoft.com/office/officeart/2008/layout/VerticalAccentList"/>
    <dgm:cxn modelId="{6B446A7A-7FDE-44F8-BDCC-970A0B9BF7F5}" type="presParOf" srcId="{B64BCDA1-56FD-4411-9F37-EB4CC45616CA}" destId="{EBC5B2CF-54BD-4A6A-9546-A60F48C9E647}" srcOrd="6" destOrd="0" presId="urn:microsoft.com/office/officeart/2008/layout/VerticalAccentList"/>
    <dgm:cxn modelId="{13713882-867E-4815-9BF6-9AFCBCDB48A2}" type="presParOf" srcId="{EBC5B2CF-54BD-4A6A-9546-A60F48C9E647}" destId="{3EF2D3BA-39FD-4654-8F53-B2C7F068B7FC}" srcOrd="0" destOrd="0" presId="urn:microsoft.com/office/officeart/2008/layout/VerticalAccentList"/>
    <dgm:cxn modelId="{83B38C8B-410B-4EA4-880B-378C45A9345A}" type="presParOf" srcId="{B64BCDA1-56FD-4411-9F37-EB4CC45616CA}" destId="{AB19499A-7EE8-43C7-AF21-023604DB4249}" srcOrd="7" destOrd="0" presId="urn:microsoft.com/office/officeart/2008/layout/VerticalAccentList"/>
    <dgm:cxn modelId="{CDFAB4A1-4118-4522-9A93-23390BF743F8}" type="presParOf" srcId="{AB19499A-7EE8-43C7-AF21-023604DB4249}" destId="{72510C6E-0F88-48CD-8629-E75E2221DC2C}" srcOrd="0" destOrd="0" presId="urn:microsoft.com/office/officeart/2008/layout/VerticalAccentList"/>
    <dgm:cxn modelId="{9D244B11-7AA3-4D3A-BB53-F8830CD91465}" type="presParOf" srcId="{AB19499A-7EE8-43C7-AF21-023604DB4249}" destId="{BCAEDCD1-E0C7-46E7-A242-94996D39ED90}" srcOrd="1" destOrd="0" presId="urn:microsoft.com/office/officeart/2008/layout/VerticalAccentList"/>
    <dgm:cxn modelId="{398E3D7D-5AA0-41D8-A053-E15255F25286}" type="presParOf" srcId="{AB19499A-7EE8-43C7-AF21-023604DB4249}" destId="{4746C90F-9E06-42CB-A71F-C96C50312A47}" srcOrd="2" destOrd="0" presId="urn:microsoft.com/office/officeart/2008/layout/VerticalAccentList"/>
    <dgm:cxn modelId="{1A34DF52-D844-41F4-AA20-18B829BD0598}" type="presParOf" srcId="{AB19499A-7EE8-43C7-AF21-023604DB4249}" destId="{CE63CADE-4BD7-4BCE-B488-6D7E1D4020DB}" srcOrd="3" destOrd="0" presId="urn:microsoft.com/office/officeart/2008/layout/VerticalAccentList"/>
    <dgm:cxn modelId="{371D332D-5F61-4B17-8F8B-6EB01E9AC00C}" type="presParOf" srcId="{AB19499A-7EE8-43C7-AF21-023604DB4249}" destId="{68AEAEA2-F451-4994-8674-88B086712A24}" srcOrd="4" destOrd="0" presId="urn:microsoft.com/office/officeart/2008/layout/VerticalAccentList"/>
    <dgm:cxn modelId="{B15C9027-5670-4813-ACF9-F6C3D8A9ED07}" type="presParOf" srcId="{AB19499A-7EE8-43C7-AF21-023604DB4249}" destId="{5105484B-5B0C-4DF5-8A6C-54EA7CDA0048}" srcOrd="5" destOrd="0" presId="urn:microsoft.com/office/officeart/2008/layout/VerticalAccentList"/>
    <dgm:cxn modelId="{331C3E5C-A98A-443F-B1D2-B9FE95D78E0D}" type="presParOf" srcId="{AB19499A-7EE8-43C7-AF21-023604DB4249}" destId="{63D2D628-EF96-4858-8474-CC29DE0C51DF}" srcOrd="6" destOrd="0" presId="urn:microsoft.com/office/officeart/2008/layout/VerticalAccentList"/>
    <dgm:cxn modelId="{9383FF3F-F7B5-42AD-83B7-CDDAECA2B655}" type="presParOf" srcId="{AB19499A-7EE8-43C7-AF21-023604DB4249}" destId="{78C2CB10-673A-44D1-AD72-00287EA87111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66A815-8DD9-47F0-88BC-40459593C7CF}">
      <dsp:nvSpPr>
        <dsp:cNvPr id="0" name=""/>
        <dsp:cNvSpPr/>
      </dsp:nvSpPr>
      <dsp:spPr>
        <a:xfrm>
          <a:off x="0" y="619632"/>
          <a:ext cx="4053868" cy="405386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90F4F0-A8B1-4234-8058-07330A54D651}">
      <dsp:nvSpPr>
        <dsp:cNvPr id="0" name=""/>
        <dsp:cNvSpPr/>
      </dsp:nvSpPr>
      <dsp:spPr>
        <a:xfrm>
          <a:off x="2026934" y="619632"/>
          <a:ext cx="4729513" cy="40538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3400" kern="1200" dirty="0" smtClean="0"/>
            <a:t>Skolas padome</a:t>
          </a:r>
          <a:endParaRPr lang="lv-LV" sz="3400" kern="1200" dirty="0"/>
        </a:p>
      </dsp:txBody>
      <dsp:txXfrm>
        <a:off x="2026934" y="619632"/>
        <a:ext cx="2364756" cy="1216163"/>
      </dsp:txXfrm>
    </dsp:sp>
    <dsp:sp modelId="{EF3F7FA9-29F7-4A64-A98D-3D92A3183E31}">
      <dsp:nvSpPr>
        <dsp:cNvPr id="0" name=""/>
        <dsp:cNvSpPr/>
      </dsp:nvSpPr>
      <dsp:spPr>
        <a:xfrm>
          <a:off x="709428" y="1835795"/>
          <a:ext cx="2635012" cy="2635012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6">
                <a:shade val="80000"/>
                <a:hueOff val="-190846"/>
                <a:satOff val="8505"/>
                <a:lumOff val="11889"/>
                <a:alphaOff val="0"/>
                <a:shade val="51000"/>
                <a:satMod val="130000"/>
              </a:schemeClr>
            </a:gs>
            <a:gs pos="80000">
              <a:schemeClr val="accent6">
                <a:shade val="80000"/>
                <a:hueOff val="-190846"/>
                <a:satOff val="8505"/>
                <a:lumOff val="11889"/>
                <a:alphaOff val="0"/>
                <a:shade val="93000"/>
                <a:satMod val="130000"/>
              </a:schemeClr>
            </a:gs>
            <a:gs pos="100000">
              <a:schemeClr val="accent6">
                <a:shade val="80000"/>
                <a:hueOff val="-190846"/>
                <a:satOff val="8505"/>
                <a:lumOff val="1188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40687F-010E-4CD7-A67A-BCB45E44D612}">
      <dsp:nvSpPr>
        <dsp:cNvPr id="0" name=""/>
        <dsp:cNvSpPr/>
      </dsp:nvSpPr>
      <dsp:spPr>
        <a:xfrm>
          <a:off x="2026934" y="1835795"/>
          <a:ext cx="4729513" cy="26350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-190846"/>
              <a:satOff val="8505"/>
              <a:lumOff val="1188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3400" kern="1200" dirty="0" smtClean="0"/>
            <a:t>Pedaģiskā padome</a:t>
          </a:r>
          <a:endParaRPr lang="lv-LV" sz="3400" kern="1200" dirty="0"/>
        </a:p>
      </dsp:txBody>
      <dsp:txXfrm>
        <a:off x="2026934" y="1835795"/>
        <a:ext cx="2364756" cy="1216159"/>
      </dsp:txXfrm>
    </dsp:sp>
    <dsp:sp modelId="{732FA887-21C3-417C-847C-2C211D769BDB}">
      <dsp:nvSpPr>
        <dsp:cNvPr id="0" name=""/>
        <dsp:cNvSpPr/>
      </dsp:nvSpPr>
      <dsp:spPr>
        <a:xfrm>
          <a:off x="1418854" y="3051955"/>
          <a:ext cx="1216159" cy="121615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6">
                <a:shade val="80000"/>
                <a:hueOff val="-381692"/>
                <a:satOff val="17009"/>
                <a:lumOff val="23779"/>
                <a:alphaOff val="0"/>
                <a:shade val="51000"/>
                <a:satMod val="130000"/>
              </a:schemeClr>
            </a:gs>
            <a:gs pos="80000">
              <a:schemeClr val="accent6">
                <a:shade val="80000"/>
                <a:hueOff val="-381692"/>
                <a:satOff val="17009"/>
                <a:lumOff val="23779"/>
                <a:alphaOff val="0"/>
                <a:shade val="93000"/>
                <a:satMod val="130000"/>
              </a:schemeClr>
            </a:gs>
            <a:gs pos="100000">
              <a:schemeClr val="accent6">
                <a:shade val="80000"/>
                <a:hueOff val="-381692"/>
                <a:satOff val="17009"/>
                <a:lumOff val="237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1C1EE4-76F3-409B-BA72-074C1FB698DA}">
      <dsp:nvSpPr>
        <dsp:cNvPr id="0" name=""/>
        <dsp:cNvSpPr/>
      </dsp:nvSpPr>
      <dsp:spPr>
        <a:xfrm>
          <a:off x="2026934" y="3051955"/>
          <a:ext cx="4729513" cy="12161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-381692"/>
              <a:satOff val="17009"/>
              <a:lumOff val="2377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3400" kern="1200" dirty="0" smtClean="0"/>
            <a:t>Skolēnu padome</a:t>
          </a:r>
          <a:endParaRPr lang="lv-LV" sz="3400" kern="1200" dirty="0"/>
        </a:p>
      </dsp:txBody>
      <dsp:txXfrm>
        <a:off x="2026934" y="3051955"/>
        <a:ext cx="2364756" cy="1216159"/>
      </dsp:txXfrm>
    </dsp:sp>
    <dsp:sp modelId="{32DE2C56-C58A-46C8-B35E-1E07B637F782}">
      <dsp:nvSpPr>
        <dsp:cNvPr id="0" name=""/>
        <dsp:cNvSpPr/>
      </dsp:nvSpPr>
      <dsp:spPr>
        <a:xfrm>
          <a:off x="4391691" y="619632"/>
          <a:ext cx="2364756" cy="1216163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2200" kern="1200" dirty="0" smtClean="0"/>
            <a:t>9 vecāki</a:t>
          </a:r>
          <a:endParaRPr lang="lv-LV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2200" kern="1200" dirty="0" smtClean="0"/>
            <a:t>3 skolotāji</a:t>
          </a:r>
          <a:endParaRPr lang="lv-LV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2200" kern="1200" dirty="0" smtClean="0"/>
            <a:t>1 ārsts</a:t>
          </a:r>
          <a:endParaRPr lang="lv-LV" sz="2200" kern="1200" dirty="0"/>
        </a:p>
      </dsp:txBody>
      <dsp:txXfrm>
        <a:off x="4391691" y="619632"/>
        <a:ext cx="2364756" cy="1216163"/>
      </dsp:txXfrm>
    </dsp:sp>
    <dsp:sp modelId="{0355A672-71BC-4960-AC5C-C9E05EB3F248}">
      <dsp:nvSpPr>
        <dsp:cNvPr id="0" name=""/>
        <dsp:cNvSpPr/>
      </dsp:nvSpPr>
      <dsp:spPr>
        <a:xfrm>
          <a:off x="4391691" y="1835795"/>
          <a:ext cx="2364756" cy="1216159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2200" kern="1200" dirty="0" smtClean="0"/>
            <a:t>39 skolotāji</a:t>
          </a:r>
          <a:endParaRPr lang="lv-LV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2200" kern="1200" dirty="0" smtClean="0"/>
            <a:t>6 mediķi</a:t>
          </a:r>
          <a:endParaRPr lang="lv-LV" sz="2200" kern="1200" dirty="0"/>
        </a:p>
      </dsp:txBody>
      <dsp:txXfrm>
        <a:off x="4391691" y="1835795"/>
        <a:ext cx="2364756" cy="1216159"/>
      </dsp:txXfrm>
    </dsp:sp>
    <dsp:sp modelId="{08E0270E-4AC8-46F5-B6D4-96D0C31A48B9}">
      <dsp:nvSpPr>
        <dsp:cNvPr id="0" name=""/>
        <dsp:cNvSpPr/>
      </dsp:nvSpPr>
      <dsp:spPr>
        <a:xfrm>
          <a:off x="4391691" y="3051955"/>
          <a:ext cx="2364756" cy="1216159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2200" kern="1200" dirty="0" smtClean="0"/>
            <a:t>klašu pārstāvji</a:t>
          </a:r>
          <a:endParaRPr lang="lv-LV" sz="2200" kern="1200" dirty="0"/>
        </a:p>
      </dsp:txBody>
      <dsp:txXfrm>
        <a:off x="4391691" y="3051955"/>
        <a:ext cx="2364756" cy="121615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7F58DB-DBC7-4F57-A3E8-70E3DE024942}">
      <dsp:nvSpPr>
        <dsp:cNvPr id="0" name=""/>
        <dsp:cNvSpPr/>
      </dsp:nvSpPr>
      <dsp:spPr>
        <a:xfrm>
          <a:off x="418713" y="868244"/>
          <a:ext cx="3698754" cy="3698754"/>
        </a:xfrm>
        <a:prstGeom prst="blockArc">
          <a:avLst>
            <a:gd name="adj1" fmla="val 13114286"/>
            <a:gd name="adj2" fmla="val 16200000"/>
            <a:gd name="adj3" fmla="val 3887"/>
          </a:avLst>
        </a:prstGeom>
        <a:gradFill rotWithShape="0">
          <a:gsLst>
            <a:gs pos="0">
              <a:schemeClr val="accent6">
                <a:shade val="90000"/>
                <a:hueOff val="-137921"/>
                <a:satOff val="1875"/>
                <a:lumOff val="7923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-137921"/>
                <a:satOff val="1875"/>
                <a:lumOff val="7923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-137921"/>
                <a:satOff val="1875"/>
                <a:lumOff val="792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0A4A17-B684-4908-AB49-A8F6AD18AA2C}">
      <dsp:nvSpPr>
        <dsp:cNvPr id="0" name=""/>
        <dsp:cNvSpPr/>
      </dsp:nvSpPr>
      <dsp:spPr>
        <a:xfrm>
          <a:off x="466686" y="857740"/>
          <a:ext cx="3602808" cy="3719763"/>
        </a:xfrm>
        <a:prstGeom prst="blockArc">
          <a:avLst>
            <a:gd name="adj1" fmla="val 10028571"/>
            <a:gd name="adj2" fmla="val 13114286"/>
            <a:gd name="adj3" fmla="val 3887"/>
          </a:avLst>
        </a:prstGeom>
        <a:gradFill rotWithShape="0">
          <a:gsLst>
            <a:gs pos="0">
              <a:schemeClr val="accent6">
                <a:shade val="90000"/>
                <a:hueOff val="-275843"/>
                <a:satOff val="3750"/>
                <a:lumOff val="15847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-275843"/>
                <a:satOff val="3750"/>
                <a:lumOff val="15847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-275843"/>
                <a:satOff val="3750"/>
                <a:lumOff val="158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D08067-D52E-4142-8AE7-ED5E7FECF62E}">
      <dsp:nvSpPr>
        <dsp:cNvPr id="0" name=""/>
        <dsp:cNvSpPr/>
      </dsp:nvSpPr>
      <dsp:spPr>
        <a:xfrm>
          <a:off x="418713" y="921728"/>
          <a:ext cx="3698754" cy="3698754"/>
        </a:xfrm>
        <a:prstGeom prst="blockArc">
          <a:avLst>
            <a:gd name="adj1" fmla="val 6942857"/>
            <a:gd name="adj2" fmla="val 10028571"/>
            <a:gd name="adj3" fmla="val 3887"/>
          </a:avLst>
        </a:prstGeom>
        <a:gradFill rotWithShape="0">
          <a:gsLst>
            <a:gs pos="0">
              <a:schemeClr val="accent6">
                <a:shade val="90000"/>
                <a:hueOff val="-413764"/>
                <a:satOff val="5625"/>
                <a:lumOff val="23770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-413764"/>
                <a:satOff val="5625"/>
                <a:lumOff val="23770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-413764"/>
                <a:satOff val="5625"/>
                <a:lumOff val="2377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0B2194-B481-4ABB-943A-665F88E5FE20}">
      <dsp:nvSpPr>
        <dsp:cNvPr id="0" name=""/>
        <dsp:cNvSpPr/>
      </dsp:nvSpPr>
      <dsp:spPr>
        <a:xfrm>
          <a:off x="418713" y="868244"/>
          <a:ext cx="3698754" cy="3698754"/>
        </a:xfrm>
        <a:prstGeom prst="blockArc">
          <a:avLst>
            <a:gd name="adj1" fmla="val 3857143"/>
            <a:gd name="adj2" fmla="val 6942857"/>
            <a:gd name="adj3" fmla="val 3887"/>
          </a:avLst>
        </a:prstGeom>
        <a:gradFill rotWithShape="0">
          <a:gsLst>
            <a:gs pos="0">
              <a:schemeClr val="accent6">
                <a:shade val="90000"/>
                <a:hueOff val="-413764"/>
                <a:satOff val="5625"/>
                <a:lumOff val="23770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-413764"/>
                <a:satOff val="5625"/>
                <a:lumOff val="23770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-413764"/>
                <a:satOff val="5625"/>
                <a:lumOff val="2377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3FB700-2920-4301-8A32-4D40AAC0DE9F}">
      <dsp:nvSpPr>
        <dsp:cNvPr id="0" name=""/>
        <dsp:cNvSpPr/>
      </dsp:nvSpPr>
      <dsp:spPr>
        <a:xfrm>
          <a:off x="418713" y="868244"/>
          <a:ext cx="3698754" cy="3698754"/>
        </a:xfrm>
        <a:prstGeom prst="blockArc">
          <a:avLst>
            <a:gd name="adj1" fmla="val 771429"/>
            <a:gd name="adj2" fmla="val 3857143"/>
            <a:gd name="adj3" fmla="val 3887"/>
          </a:avLst>
        </a:prstGeom>
        <a:gradFill rotWithShape="0">
          <a:gsLst>
            <a:gs pos="0">
              <a:schemeClr val="accent6">
                <a:shade val="90000"/>
                <a:hueOff val="-275843"/>
                <a:satOff val="3750"/>
                <a:lumOff val="15847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-275843"/>
                <a:satOff val="3750"/>
                <a:lumOff val="15847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-275843"/>
                <a:satOff val="3750"/>
                <a:lumOff val="158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7A267F-042E-44FF-89C8-C4EEAAA962BB}">
      <dsp:nvSpPr>
        <dsp:cNvPr id="0" name=""/>
        <dsp:cNvSpPr/>
      </dsp:nvSpPr>
      <dsp:spPr>
        <a:xfrm>
          <a:off x="418713" y="868244"/>
          <a:ext cx="3698754" cy="3698754"/>
        </a:xfrm>
        <a:prstGeom prst="blockArc">
          <a:avLst>
            <a:gd name="adj1" fmla="val 19285714"/>
            <a:gd name="adj2" fmla="val 771429"/>
            <a:gd name="adj3" fmla="val 3887"/>
          </a:avLst>
        </a:prstGeom>
        <a:gradFill rotWithShape="0">
          <a:gsLst>
            <a:gs pos="0">
              <a:schemeClr val="accent6">
                <a:shade val="90000"/>
                <a:hueOff val="-137921"/>
                <a:satOff val="1875"/>
                <a:lumOff val="7923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-137921"/>
                <a:satOff val="1875"/>
                <a:lumOff val="7923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-137921"/>
                <a:satOff val="1875"/>
                <a:lumOff val="792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859B3F-167B-4699-A75B-0C440237A2FE}">
      <dsp:nvSpPr>
        <dsp:cNvPr id="0" name=""/>
        <dsp:cNvSpPr/>
      </dsp:nvSpPr>
      <dsp:spPr>
        <a:xfrm>
          <a:off x="418713" y="868244"/>
          <a:ext cx="3698754" cy="3698754"/>
        </a:xfrm>
        <a:prstGeom prst="blockArc">
          <a:avLst>
            <a:gd name="adj1" fmla="val 16200000"/>
            <a:gd name="adj2" fmla="val 19285714"/>
            <a:gd name="adj3" fmla="val 3887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184F39-7F56-4E33-A222-40C7FC7642D2}">
      <dsp:nvSpPr>
        <dsp:cNvPr id="0" name=""/>
        <dsp:cNvSpPr/>
      </dsp:nvSpPr>
      <dsp:spPr>
        <a:xfrm>
          <a:off x="1618729" y="2092865"/>
          <a:ext cx="1298723" cy="124951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2900" kern="1200"/>
        </a:p>
      </dsp:txBody>
      <dsp:txXfrm>
        <a:off x="1618729" y="2092865"/>
        <a:ext cx="1298723" cy="1249512"/>
      </dsp:txXfrm>
    </dsp:sp>
    <dsp:sp modelId="{9F63772F-0B4B-42A7-BA85-EEFB179F0B8A}">
      <dsp:nvSpPr>
        <dsp:cNvPr id="0" name=""/>
        <dsp:cNvSpPr/>
      </dsp:nvSpPr>
      <dsp:spPr>
        <a:xfrm>
          <a:off x="1768845" y="404944"/>
          <a:ext cx="998491" cy="998491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000" kern="1200"/>
            <a:t>direktora vietnieks izglītības jomā</a:t>
          </a:r>
        </a:p>
      </dsp:txBody>
      <dsp:txXfrm>
        <a:off x="1768845" y="404944"/>
        <a:ext cx="998491" cy="998491"/>
      </dsp:txXfrm>
    </dsp:sp>
    <dsp:sp modelId="{3555675A-E2DA-40B4-903B-E81404D9A5B0}">
      <dsp:nvSpPr>
        <dsp:cNvPr id="0" name=""/>
        <dsp:cNvSpPr/>
      </dsp:nvSpPr>
      <dsp:spPr>
        <a:xfrm>
          <a:off x="3186642" y="1087719"/>
          <a:ext cx="998491" cy="998491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-131913"/>
                <a:satOff val="8794"/>
                <a:lumOff val="11481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131913"/>
                <a:satOff val="8794"/>
                <a:lumOff val="11481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31913"/>
                <a:satOff val="8794"/>
                <a:lumOff val="1148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000" kern="1200" dirty="0"/>
            <a:t>klašu internāta skolotāju koordinators</a:t>
          </a:r>
        </a:p>
      </dsp:txBody>
      <dsp:txXfrm>
        <a:off x="3186642" y="1087719"/>
        <a:ext cx="998491" cy="998491"/>
      </dsp:txXfrm>
    </dsp:sp>
    <dsp:sp modelId="{9B505085-CAD3-40F6-8DAC-421479C18660}">
      <dsp:nvSpPr>
        <dsp:cNvPr id="0" name=""/>
        <dsp:cNvSpPr/>
      </dsp:nvSpPr>
      <dsp:spPr>
        <a:xfrm>
          <a:off x="3536810" y="2621902"/>
          <a:ext cx="998491" cy="998491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-263825"/>
                <a:satOff val="17589"/>
                <a:lumOff val="22963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263825"/>
                <a:satOff val="17589"/>
                <a:lumOff val="22963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263825"/>
                <a:satOff val="17589"/>
                <a:lumOff val="2296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000" kern="1200"/>
            <a:t>speciālie pedagogi</a:t>
          </a:r>
        </a:p>
      </dsp:txBody>
      <dsp:txXfrm>
        <a:off x="3536810" y="2621902"/>
        <a:ext cx="998491" cy="998491"/>
      </dsp:txXfrm>
    </dsp:sp>
    <dsp:sp modelId="{09802DA1-A813-4C08-A8CE-86D85DF028C7}">
      <dsp:nvSpPr>
        <dsp:cNvPr id="0" name=""/>
        <dsp:cNvSpPr/>
      </dsp:nvSpPr>
      <dsp:spPr>
        <a:xfrm>
          <a:off x="2555663" y="3852220"/>
          <a:ext cx="998491" cy="998491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-395738"/>
                <a:satOff val="26383"/>
                <a:lumOff val="34444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395738"/>
                <a:satOff val="26383"/>
                <a:lumOff val="34444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395738"/>
                <a:satOff val="26383"/>
                <a:lumOff val="3444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000" kern="1200"/>
            <a:t>logopēds</a:t>
          </a:r>
        </a:p>
      </dsp:txBody>
      <dsp:txXfrm>
        <a:off x="2555663" y="3852220"/>
        <a:ext cx="998491" cy="998491"/>
      </dsp:txXfrm>
    </dsp:sp>
    <dsp:sp modelId="{0919C77B-B2E7-4234-84E7-56D8418DD687}">
      <dsp:nvSpPr>
        <dsp:cNvPr id="0" name=""/>
        <dsp:cNvSpPr/>
      </dsp:nvSpPr>
      <dsp:spPr>
        <a:xfrm>
          <a:off x="982026" y="3852220"/>
          <a:ext cx="998491" cy="998491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-395738"/>
                <a:satOff val="26383"/>
                <a:lumOff val="34444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395738"/>
                <a:satOff val="26383"/>
                <a:lumOff val="34444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395738"/>
                <a:satOff val="26383"/>
                <a:lumOff val="3444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000" kern="1200" dirty="0"/>
            <a:t>medicīnas darbinieki</a:t>
          </a:r>
        </a:p>
      </dsp:txBody>
      <dsp:txXfrm>
        <a:off x="982026" y="3852220"/>
        <a:ext cx="998491" cy="998491"/>
      </dsp:txXfrm>
    </dsp:sp>
    <dsp:sp modelId="{A9E2B14B-D4B1-44B8-84EE-E5E86A4ED38C}">
      <dsp:nvSpPr>
        <dsp:cNvPr id="0" name=""/>
        <dsp:cNvSpPr/>
      </dsp:nvSpPr>
      <dsp:spPr>
        <a:xfrm>
          <a:off x="880" y="2621902"/>
          <a:ext cx="998491" cy="998491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-263825"/>
                <a:satOff val="17589"/>
                <a:lumOff val="22963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263825"/>
                <a:satOff val="17589"/>
                <a:lumOff val="22963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263825"/>
                <a:satOff val="17589"/>
                <a:lumOff val="2296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000" kern="1200"/>
            <a:t>sociālais pedagogs</a:t>
          </a:r>
        </a:p>
      </dsp:txBody>
      <dsp:txXfrm>
        <a:off x="880" y="2621902"/>
        <a:ext cx="998491" cy="998491"/>
      </dsp:txXfrm>
    </dsp:sp>
    <dsp:sp modelId="{8EA6834F-A62C-45A2-82D4-704690352BE7}">
      <dsp:nvSpPr>
        <dsp:cNvPr id="0" name=""/>
        <dsp:cNvSpPr/>
      </dsp:nvSpPr>
      <dsp:spPr>
        <a:xfrm>
          <a:off x="351047" y="1087719"/>
          <a:ext cx="998491" cy="998491"/>
        </a:xfrm>
        <a:prstGeom prst="ellipse">
          <a:avLst/>
        </a:prstGeom>
        <a:gradFill rotWithShape="0">
          <a:gsLst>
            <a:gs pos="0">
              <a:schemeClr val="accent6">
                <a:shade val="50000"/>
                <a:hueOff val="-131913"/>
                <a:satOff val="8794"/>
                <a:lumOff val="11481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131913"/>
                <a:satOff val="8794"/>
                <a:lumOff val="11481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31913"/>
                <a:satOff val="8794"/>
                <a:lumOff val="1148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000" kern="1200" dirty="0" smtClean="0"/>
            <a:t>psihologs</a:t>
          </a:r>
          <a:endParaRPr lang="lv-LV" sz="1000" kern="1200" dirty="0"/>
        </a:p>
      </dsp:txBody>
      <dsp:txXfrm>
        <a:off x="351047" y="1087719"/>
        <a:ext cx="998491" cy="99849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2A8996-AE52-4C0E-8EFE-3F04A3B9123E}">
      <dsp:nvSpPr>
        <dsp:cNvPr id="0" name=""/>
        <dsp:cNvSpPr/>
      </dsp:nvSpPr>
      <dsp:spPr>
        <a:xfrm>
          <a:off x="395326" y="0"/>
          <a:ext cx="3483505" cy="2087864"/>
        </a:xfrm>
        <a:prstGeom prst="leftArrow">
          <a:avLst/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1308FEA-B992-40AE-B7A1-83FFEE7F62FF}">
      <dsp:nvSpPr>
        <dsp:cNvPr id="0" name=""/>
        <dsp:cNvSpPr/>
      </dsp:nvSpPr>
      <dsp:spPr>
        <a:xfrm>
          <a:off x="3109651" y="626359"/>
          <a:ext cx="986539" cy="835145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300" kern="1200"/>
            <a:t>skolotāju palīgi</a:t>
          </a:r>
        </a:p>
      </dsp:txBody>
      <dsp:txXfrm>
        <a:off x="3109651" y="626359"/>
        <a:ext cx="986539" cy="835145"/>
      </dsp:txXfrm>
    </dsp:sp>
    <dsp:sp modelId="{67B9D37F-C0D3-4E7A-BF11-624011CBB190}">
      <dsp:nvSpPr>
        <dsp:cNvPr id="0" name=""/>
        <dsp:cNvSpPr/>
      </dsp:nvSpPr>
      <dsp:spPr>
        <a:xfrm>
          <a:off x="2073784" y="626359"/>
          <a:ext cx="986539" cy="835145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300" kern="1200"/>
            <a:t>vecāki</a:t>
          </a:r>
        </a:p>
      </dsp:txBody>
      <dsp:txXfrm>
        <a:off x="2073784" y="626359"/>
        <a:ext cx="986539" cy="835145"/>
      </dsp:txXfrm>
    </dsp:sp>
    <dsp:sp modelId="{7CF0A1C8-4CA0-4154-8264-87D7A0C24D3F}">
      <dsp:nvSpPr>
        <dsp:cNvPr id="0" name=""/>
        <dsp:cNvSpPr/>
      </dsp:nvSpPr>
      <dsp:spPr>
        <a:xfrm>
          <a:off x="1037917" y="626359"/>
          <a:ext cx="986539" cy="835145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300" kern="1200"/>
            <a:t>mācību priekšmetu skolotāji</a:t>
          </a:r>
        </a:p>
      </dsp:txBody>
      <dsp:txXfrm>
        <a:off x="1037917" y="626359"/>
        <a:ext cx="986539" cy="835145"/>
      </dsp:txXfrm>
    </dsp:sp>
    <dsp:sp modelId="{1054F5BB-1D5F-4D81-A028-2B1E4AE52878}">
      <dsp:nvSpPr>
        <dsp:cNvPr id="0" name=""/>
        <dsp:cNvSpPr/>
      </dsp:nvSpPr>
      <dsp:spPr>
        <a:xfrm>
          <a:off x="2051" y="626359"/>
          <a:ext cx="986539" cy="835145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300" kern="1200"/>
            <a:t>internāta skolotāji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1300" kern="1200"/>
        </a:p>
      </dsp:txBody>
      <dsp:txXfrm>
        <a:off x="2051" y="626359"/>
        <a:ext cx="986539" cy="83514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2C22806-7DC4-4160-A9AA-D7CD02D64F8F}">
      <dsp:nvSpPr>
        <dsp:cNvPr id="0" name=""/>
        <dsp:cNvSpPr/>
      </dsp:nvSpPr>
      <dsp:spPr>
        <a:xfrm rot="5829668">
          <a:off x="656997" y="-606739"/>
          <a:ext cx="1011322" cy="3229347"/>
        </a:xfrm>
        <a:prstGeom prst="swooshArrow">
          <a:avLst>
            <a:gd name="adj1" fmla="val 16310"/>
            <a:gd name="adj2" fmla="val 3137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ECF9B80-E9DA-44E7-8485-FFB261F85078}">
      <dsp:nvSpPr>
        <dsp:cNvPr id="0" name=""/>
        <dsp:cNvSpPr/>
      </dsp:nvSpPr>
      <dsp:spPr>
        <a:xfrm rot="1656878">
          <a:off x="1288010" y="576088"/>
          <a:ext cx="1205655" cy="1717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000" kern="1200" dirty="0" smtClean="0">
              <a:solidFill>
                <a:schemeClr val="bg1"/>
              </a:solidFill>
            </a:rPr>
            <a:t>ja</a:t>
          </a:r>
          <a:endParaRPr lang="lv-LV" sz="1000" kern="1200" dirty="0">
            <a:solidFill>
              <a:schemeClr val="bg1"/>
            </a:solidFill>
          </a:endParaRPr>
        </a:p>
      </dsp:txBody>
      <dsp:txXfrm rot="1656878">
        <a:off x="1288010" y="576088"/>
        <a:ext cx="1205655" cy="17170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14960F-2261-4314-BFA3-7AADFBF4E18A}">
      <dsp:nvSpPr>
        <dsp:cNvPr id="0" name=""/>
        <dsp:cNvSpPr/>
      </dsp:nvSpPr>
      <dsp:spPr>
        <a:xfrm>
          <a:off x="2994557" y="1746029"/>
          <a:ext cx="2219279" cy="1919766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6">
                <a:shade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900" b="1" kern="1200" smtClean="0"/>
            <a:t>Horeoterapija</a:t>
          </a:r>
          <a:endParaRPr lang="lv-LV" sz="1900" b="1" kern="1200" dirty="0"/>
        </a:p>
      </dsp:txBody>
      <dsp:txXfrm>
        <a:off x="2994557" y="1746029"/>
        <a:ext cx="2219279" cy="1919766"/>
      </dsp:txXfrm>
    </dsp:sp>
    <dsp:sp modelId="{56512542-EE45-4D6E-B074-FDD57F2D3EB0}">
      <dsp:nvSpPr>
        <dsp:cNvPr id="0" name=""/>
        <dsp:cNvSpPr/>
      </dsp:nvSpPr>
      <dsp:spPr>
        <a:xfrm>
          <a:off x="4384253" y="827551"/>
          <a:ext cx="837327" cy="721468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6">
                <a:tint val="55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55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55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C13EB02A-D6B3-4D80-BE05-37A62AE1BA68}">
      <dsp:nvSpPr>
        <dsp:cNvPr id="0" name=""/>
        <dsp:cNvSpPr/>
      </dsp:nvSpPr>
      <dsp:spPr>
        <a:xfrm>
          <a:off x="3198985" y="0"/>
          <a:ext cx="1818684" cy="1573375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b="1" kern="1200" dirty="0" smtClean="0"/>
            <a:t>Mūzika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800" kern="1200" dirty="0" smtClean="0"/>
            <a:t>Koris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800" kern="1200" dirty="0" smtClean="0"/>
            <a:t>Ansamblis</a:t>
          </a:r>
          <a:endParaRPr lang="lv-LV" sz="1800" kern="1200" dirty="0"/>
        </a:p>
      </dsp:txBody>
      <dsp:txXfrm>
        <a:off x="3198985" y="0"/>
        <a:ext cx="1818684" cy="1573375"/>
      </dsp:txXfrm>
    </dsp:sp>
    <dsp:sp modelId="{7BA92C8D-1309-4232-9398-0EFF493FA2DC}">
      <dsp:nvSpPr>
        <dsp:cNvPr id="0" name=""/>
        <dsp:cNvSpPr/>
      </dsp:nvSpPr>
      <dsp:spPr>
        <a:xfrm>
          <a:off x="5361480" y="2176313"/>
          <a:ext cx="837327" cy="721468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6">
                <a:tint val="55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55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55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4A4AE578-825C-479E-B5C0-5EACA7DB3890}">
      <dsp:nvSpPr>
        <dsp:cNvPr id="0" name=""/>
        <dsp:cNvSpPr/>
      </dsp:nvSpPr>
      <dsp:spPr>
        <a:xfrm>
          <a:off x="4866930" y="967731"/>
          <a:ext cx="1818684" cy="1573375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6">
                <a:shade val="50000"/>
                <a:hueOff val="-153898"/>
                <a:satOff val="10260"/>
                <a:lumOff val="13395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153898"/>
                <a:satOff val="10260"/>
                <a:lumOff val="13395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53898"/>
                <a:satOff val="10260"/>
                <a:lumOff val="1339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000" b="1" kern="1200" dirty="0" smtClean="0"/>
            <a:t>Radošās industrijas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dirty="0" smtClean="0"/>
            <a:t>Avīzīte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dirty="0" smtClean="0"/>
            <a:t>Jauno lasītāju klubs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1000" kern="1200" dirty="0"/>
        </a:p>
      </dsp:txBody>
      <dsp:txXfrm>
        <a:off x="4866930" y="967731"/>
        <a:ext cx="1818684" cy="1573375"/>
      </dsp:txXfrm>
    </dsp:sp>
    <dsp:sp modelId="{7ACD4000-451B-4D6B-A6F3-C430472149EB}">
      <dsp:nvSpPr>
        <dsp:cNvPr id="0" name=""/>
        <dsp:cNvSpPr/>
      </dsp:nvSpPr>
      <dsp:spPr>
        <a:xfrm>
          <a:off x="4682635" y="3698812"/>
          <a:ext cx="837327" cy="721468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6">
                <a:tint val="55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55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55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09DC510C-705D-4617-820C-C1C500734036}">
      <dsp:nvSpPr>
        <dsp:cNvPr id="0" name=""/>
        <dsp:cNvSpPr/>
      </dsp:nvSpPr>
      <dsp:spPr>
        <a:xfrm>
          <a:off x="4866930" y="2870178"/>
          <a:ext cx="1818684" cy="1573375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6">
                <a:shade val="50000"/>
                <a:hueOff val="-307796"/>
                <a:satOff val="20520"/>
                <a:lumOff val="26790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307796"/>
                <a:satOff val="20520"/>
                <a:lumOff val="2679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307796"/>
                <a:satOff val="20520"/>
                <a:lumOff val="267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000" b="1" kern="1200" dirty="0" smtClean="0"/>
            <a:t>Sociālās prasmes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dirty="0" smtClean="0"/>
            <a:t>Velodrošība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dirty="0" smtClean="0"/>
            <a:t>Kristīgā ētika</a:t>
          </a:r>
          <a:endParaRPr lang="lv-LV" sz="1400" kern="1200" dirty="0"/>
        </a:p>
      </dsp:txBody>
      <dsp:txXfrm>
        <a:off x="4866930" y="2870178"/>
        <a:ext cx="1818684" cy="1573375"/>
      </dsp:txXfrm>
    </dsp:sp>
    <dsp:sp modelId="{946041BB-289F-4E63-BB0A-5BE4023C90D6}">
      <dsp:nvSpPr>
        <dsp:cNvPr id="0" name=""/>
        <dsp:cNvSpPr/>
      </dsp:nvSpPr>
      <dsp:spPr>
        <a:xfrm>
          <a:off x="2998687" y="3856853"/>
          <a:ext cx="837327" cy="721468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6">
                <a:tint val="55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55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55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6F86BE5F-4A71-4BA7-B89A-745D5AE09AB7}">
      <dsp:nvSpPr>
        <dsp:cNvPr id="0" name=""/>
        <dsp:cNvSpPr/>
      </dsp:nvSpPr>
      <dsp:spPr>
        <a:xfrm>
          <a:off x="3198985" y="3838992"/>
          <a:ext cx="1818684" cy="1573375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6">
                <a:shade val="50000"/>
                <a:hueOff val="-461694"/>
                <a:satOff val="30780"/>
                <a:lumOff val="40185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461694"/>
                <a:satOff val="30780"/>
                <a:lumOff val="40185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461694"/>
                <a:satOff val="30780"/>
                <a:lumOff val="4018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000" b="1" kern="1200" dirty="0" smtClean="0"/>
            <a:t>Radošā attīstība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dirty="0" smtClean="0"/>
            <a:t>Logoritmika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1400" kern="1200" dirty="0"/>
        </a:p>
      </dsp:txBody>
      <dsp:txXfrm>
        <a:off x="3198985" y="3838992"/>
        <a:ext cx="1818684" cy="1573375"/>
      </dsp:txXfrm>
    </dsp:sp>
    <dsp:sp modelId="{19AC9E1D-1681-475B-8B77-1D7919A4F4DC}">
      <dsp:nvSpPr>
        <dsp:cNvPr id="0" name=""/>
        <dsp:cNvSpPr/>
      </dsp:nvSpPr>
      <dsp:spPr>
        <a:xfrm>
          <a:off x="2005458" y="2508632"/>
          <a:ext cx="837327" cy="721468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6">
                <a:tint val="55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55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55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CF1CC9E7-E91C-49F1-87EF-F8CC391FFFA4}">
      <dsp:nvSpPr>
        <dsp:cNvPr id="0" name=""/>
        <dsp:cNvSpPr/>
      </dsp:nvSpPr>
      <dsp:spPr>
        <a:xfrm>
          <a:off x="1523297" y="2871261"/>
          <a:ext cx="1818684" cy="1573375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6">
                <a:shade val="50000"/>
                <a:hueOff val="-307796"/>
                <a:satOff val="20520"/>
                <a:lumOff val="26790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307796"/>
                <a:satOff val="20520"/>
                <a:lumOff val="26790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307796"/>
                <a:satOff val="20520"/>
                <a:lumOff val="267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000" b="1" kern="1200" dirty="0" smtClean="0"/>
            <a:t>Vides izglītība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dirty="0" smtClean="0"/>
            <a:t>Vides pētnieki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dirty="0" smtClean="0"/>
            <a:t>Gidi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dirty="0" smtClean="0"/>
            <a:t>Akvaristika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1000" kern="1200" dirty="0"/>
        </a:p>
      </dsp:txBody>
      <dsp:txXfrm>
        <a:off x="1523297" y="2871261"/>
        <a:ext cx="1818684" cy="1573375"/>
      </dsp:txXfrm>
    </dsp:sp>
    <dsp:sp modelId="{8DCF3FB1-7AEA-4DCC-94FA-0E4BD36327C5}">
      <dsp:nvSpPr>
        <dsp:cNvPr id="0" name=""/>
        <dsp:cNvSpPr/>
      </dsp:nvSpPr>
      <dsp:spPr>
        <a:xfrm>
          <a:off x="1523297" y="965566"/>
          <a:ext cx="1818684" cy="1573375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6">
                <a:shade val="50000"/>
                <a:hueOff val="-153898"/>
                <a:satOff val="10260"/>
                <a:lumOff val="13395"/>
                <a:alphaOff val="0"/>
                <a:shade val="51000"/>
                <a:satMod val="130000"/>
              </a:schemeClr>
            </a:gs>
            <a:gs pos="80000">
              <a:schemeClr val="accent6">
                <a:shade val="50000"/>
                <a:hueOff val="-153898"/>
                <a:satOff val="10260"/>
                <a:lumOff val="13395"/>
                <a:alphaOff val="0"/>
                <a:shade val="93000"/>
                <a:satMod val="130000"/>
              </a:schemeClr>
            </a:gs>
            <a:gs pos="100000">
              <a:schemeClr val="accent6">
                <a:shade val="50000"/>
                <a:hueOff val="-153898"/>
                <a:satOff val="10260"/>
                <a:lumOff val="1339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800" b="1" kern="1200" dirty="0" smtClean="0"/>
            <a:t>Māksla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dirty="0" smtClean="0"/>
            <a:t>Lietišķā māksla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dirty="0" smtClean="0"/>
            <a:t>Vizuālā māksla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dirty="0" smtClean="0"/>
            <a:t>Kokapstrāde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dirty="0" smtClean="0"/>
            <a:t>Teātris</a:t>
          </a:r>
        </a:p>
      </dsp:txBody>
      <dsp:txXfrm>
        <a:off x="1523297" y="965566"/>
        <a:ext cx="1818684" cy="157337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DE3AA3-7BD5-48B1-80A5-415C6526BF6B}">
      <dsp:nvSpPr>
        <dsp:cNvPr id="0" name=""/>
        <dsp:cNvSpPr/>
      </dsp:nvSpPr>
      <dsp:spPr>
        <a:xfrm>
          <a:off x="39370" y="1313573"/>
          <a:ext cx="2354356" cy="2140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900" kern="1200" dirty="0" smtClean="0"/>
            <a:t>1</a:t>
          </a:r>
          <a:endParaRPr lang="lv-LV" sz="900" kern="1200" dirty="0"/>
        </a:p>
      </dsp:txBody>
      <dsp:txXfrm>
        <a:off x="39370" y="1313573"/>
        <a:ext cx="2354356" cy="214032"/>
      </dsp:txXfrm>
    </dsp:sp>
    <dsp:sp modelId="{05A0738D-7F64-4C4A-B382-00F9C097F183}">
      <dsp:nvSpPr>
        <dsp:cNvPr id="0" name=""/>
        <dsp:cNvSpPr/>
      </dsp:nvSpPr>
      <dsp:spPr>
        <a:xfrm>
          <a:off x="39370" y="1527606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A7A662-10C2-471E-9D81-43DAD75DAA6A}">
      <dsp:nvSpPr>
        <dsp:cNvPr id="0" name=""/>
        <dsp:cNvSpPr/>
      </dsp:nvSpPr>
      <dsp:spPr>
        <a:xfrm>
          <a:off x="370288" y="1527606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F9E467-B3DD-486D-ACD0-55A9B0684979}">
      <dsp:nvSpPr>
        <dsp:cNvPr id="0" name=""/>
        <dsp:cNvSpPr/>
      </dsp:nvSpPr>
      <dsp:spPr>
        <a:xfrm>
          <a:off x="701467" y="1527606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4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7D2D7B-EA2D-4860-9019-3DDCB6EA8F04}">
      <dsp:nvSpPr>
        <dsp:cNvPr id="0" name=""/>
        <dsp:cNvSpPr/>
      </dsp:nvSpPr>
      <dsp:spPr>
        <a:xfrm>
          <a:off x="1032385" y="1527606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6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6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6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72C11A-E8C2-4BD3-B298-3D6352277B64}">
      <dsp:nvSpPr>
        <dsp:cNvPr id="0" name=""/>
        <dsp:cNvSpPr/>
      </dsp:nvSpPr>
      <dsp:spPr>
        <a:xfrm>
          <a:off x="1363564" y="1527606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8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8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8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B630984-EDAE-411C-AAFD-FDB34988BC40}">
      <dsp:nvSpPr>
        <dsp:cNvPr id="0" name=""/>
        <dsp:cNvSpPr/>
      </dsp:nvSpPr>
      <dsp:spPr>
        <a:xfrm>
          <a:off x="1694482" y="1527606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1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8DBB68-E99F-455D-B389-567B8D8BC892}">
      <dsp:nvSpPr>
        <dsp:cNvPr id="0" name=""/>
        <dsp:cNvSpPr/>
      </dsp:nvSpPr>
      <dsp:spPr>
        <a:xfrm>
          <a:off x="2025662" y="1527606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2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12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2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C94610-FECE-4368-A404-3D0663E0D45D}">
      <dsp:nvSpPr>
        <dsp:cNvPr id="0" name=""/>
        <dsp:cNvSpPr/>
      </dsp:nvSpPr>
      <dsp:spPr>
        <a:xfrm>
          <a:off x="39370" y="1584141"/>
          <a:ext cx="2384963" cy="3229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b="1" kern="1200" dirty="0" smtClean="0"/>
            <a:t>Psihologa nodarbība</a:t>
          </a:r>
          <a:endParaRPr lang="lv-LV" sz="1200" b="1" kern="1200" dirty="0"/>
        </a:p>
      </dsp:txBody>
      <dsp:txXfrm>
        <a:off x="39370" y="1584141"/>
        <a:ext cx="2384963" cy="322920"/>
      </dsp:txXfrm>
    </dsp:sp>
    <dsp:sp modelId="{6BC5D891-D640-4C8E-9B56-2BC7B955773D}">
      <dsp:nvSpPr>
        <dsp:cNvPr id="0" name=""/>
        <dsp:cNvSpPr/>
      </dsp:nvSpPr>
      <dsp:spPr>
        <a:xfrm>
          <a:off x="39370" y="2058956"/>
          <a:ext cx="2354356" cy="2140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900" kern="1200" dirty="0" smtClean="0"/>
            <a:t>2</a:t>
          </a:r>
          <a:endParaRPr lang="lv-LV" sz="900" kern="1200" dirty="0"/>
        </a:p>
      </dsp:txBody>
      <dsp:txXfrm>
        <a:off x="39370" y="2058956"/>
        <a:ext cx="2354356" cy="214032"/>
      </dsp:txXfrm>
    </dsp:sp>
    <dsp:sp modelId="{A43AEDED-C5A9-480E-B48E-C9E0560C2B80}">
      <dsp:nvSpPr>
        <dsp:cNvPr id="0" name=""/>
        <dsp:cNvSpPr/>
      </dsp:nvSpPr>
      <dsp:spPr>
        <a:xfrm>
          <a:off x="39370" y="2272989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4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14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4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C9F761-2F73-4C83-AFFC-37DB6C0B9145}">
      <dsp:nvSpPr>
        <dsp:cNvPr id="0" name=""/>
        <dsp:cNvSpPr/>
      </dsp:nvSpPr>
      <dsp:spPr>
        <a:xfrm>
          <a:off x="370288" y="2272989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6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16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6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069E77-BBC5-4018-903A-D2EDB23BE2D2}">
      <dsp:nvSpPr>
        <dsp:cNvPr id="0" name=""/>
        <dsp:cNvSpPr/>
      </dsp:nvSpPr>
      <dsp:spPr>
        <a:xfrm>
          <a:off x="701467" y="2272989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8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18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8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9BDBBE-4B9F-4D46-A3B3-11ECAD323FD5}">
      <dsp:nvSpPr>
        <dsp:cNvPr id="0" name=""/>
        <dsp:cNvSpPr/>
      </dsp:nvSpPr>
      <dsp:spPr>
        <a:xfrm>
          <a:off x="1032385" y="2272989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B744F9-A20B-4B3B-A9D5-D0BCFA4BBCB7}">
      <dsp:nvSpPr>
        <dsp:cNvPr id="0" name=""/>
        <dsp:cNvSpPr/>
      </dsp:nvSpPr>
      <dsp:spPr>
        <a:xfrm>
          <a:off x="1363564" y="2272989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2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2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2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D1ACA8-E4BB-4345-BA78-FA81095F3056}">
      <dsp:nvSpPr>
        <dsp:cNvPr id="0" name=""/>
        <dsp:cNvSpPr/>
      </dsp:nvSpPr>
      <dsp:spPr>
        <a:xfrm>
          <a:off x="1694482" y="2272989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4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4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4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9E2B68-E820-447F-BB91-5699AC00597E}">
      <dsp:nvSpPr>
        <dsp:cNvPr id="0" name=""/>
        <dsp:cNvSpPr/>
      </dsp:nvSpPr>
      <dsp:spPr>
        <a:xfrm>
          <a:off x="2025662" y="2272989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6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6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6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3F3A46-6235-4C8A-909C-CA3CF7EC58D5}">
      <dsp:nvSpPr>
        <dsp:cNvPr id="0" name=""/>
        <dsp:cNvSpPr/>
      </dsp:nvSpPr>
      <dsp:spPr>
        <a:xfrm>
          <a:off x="39370" y="2316588"/>
          <a:ext cx="2384963" cy="3487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b="1" kern="1200" dirty="0" smtClean="0"/>
            <a:t>Ārstnieciskās vingrošanas nodarbība</a:t>
          </a:r>
          <a:endParaRPr lang="lv-LV" sz="1200" b="1" kern="1200" dirty="0"/>
        </a:p>
      </dsp:txBody>
      <dsp:txXfrm>
        <a:off x="39370" y="2316588"/>
        <a:ext cx="2384963" cy="348793"/>
      </dsp:txXfrm>
    </dsp:sp>
    <dsp:sp modelId="{3EF2D3BA-39FD-4654-8F53-B2C7F068B7FC}">
      <dsp:nvSpPr>
        <dsp:cNvPr id="0" name=""/>
        <dsp:cNvSpPr/>
      </dsp:nvSpPr>
      <dsp:spPr>
        <a:xfrm>
          <a:off x="39370" y="2804339"/>
          <a:ext cx="2354356" cy="2140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900" kern="1200" dirty="0" smtClean="0"/>
            <a:t>3</a:t>
          </a:r>
          <a:endParaRPr lang="lv-LV" sz="900" kern="1200" dirty="0"/>
        </a:p>
      </dsp:txBody>
      <dsp:txXfrm>
        <a:off x="39370" y="2804339"/>
        <a:ext cx="2354356" cy="214032"/>
      </dsp:txXfrm>
    </dsp:sp>
    <dsp:sp modelId="{72510C6E-0F88-48CD-8629-E75E2221DC2C}">
      <dsp:nvSpPr>
        <dsp:cNvPr id="0" name=""/>
        <dsp:cNvSpPr/>
      </dsp:nvSpPr>
      <dsp:spPr>
        <a:xfrm>
          <a:off x="39370" y="3018372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8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8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8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AEDCD1-E0C7-46E7-A242-94996D39ED90}">
      <dsp:nvSpPr>
        <dsp:cNvPr id="0" name=""/>
        <dsp:cNvSpPr/>
      </dsp:nvSpPr>
      <dsp:spPr>
        <a:xfrm>
          <a:off x="370288" y="3018372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3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3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46C90F-9E06-42CB-A71F-C96C50312A47}">
      <dsp:nvSpPr>
        <dsp:cNvPr id="0" name=""/>
        <dsp:cNvSpPr/>
      </dsp:nvSpPr>
      <dsp:spPr>
        <a:xfrm>
          <a:off x="701467" y="3018372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32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32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32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63CADE-4BD7-4BCE-B488-6D7E1D4020DB}">
      <dsp:nvSpPr>
        <dsp:cNvPr id="0" name=""/>
        <dsp:cNvSpPr/>
      </dsp:nvSpPr>
      <dsp:spPr>
        <a:xfrm>
          <a:off x="1032385" y="3018372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34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34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34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AEAEA2-F451-4994-8674-88B086712A24}">
      <dsp:nvSpPr>
        <dsp:cNvPr id="0" name=""/>
        <dsp:cNvSpPr/>
      </dsp:nvSpPr>
      <dsp:spPr>
        <a:xfrm>
          <a:off x="1363564" y="3018372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36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36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36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05484B-5B0C-4DF5-8A6C-54EA7CDA0048}">
      <dsp:nvSpPr>
        <dsp:cNvPr id="0" name=""/>
        <dsp:cNvSpPr/>
      </dsp:nvSpPr>
      <dsp:spPr>
        <a:xfrm>
          <a:off x="1694482" y="3018372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38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38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38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D2D628-EF96-4858-8474-CC29DE0C51DF}">
      <dsp:nvSpPr>
        <dsp:cNvPr id="0" name=""/>
        <dsp:cNvSpPr/>
      </dsp:nvSpPr>
      <dsp:spPr>
        <a:xfrm>
          <a:off x="2025662" y="3018372"/>
          <a:ext cx="550919" cy="43599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8C2CB10-673A-44D1-AD72-00287EA87111}">
      <dsp:nvSpPr>
        <dsp:cNvPr id="0" name=""/>
        <dsp:cNvSpPr/>
      </dsp:nvSpPr>
      <dsp:spPr>
        <a:xfrm>
          <a:off x="39370" y="3061971"/>
          <a:ext cx="2384963" cy="3487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b="1" kern="1200" dirty="0" smtClean="0"/>
            <a:t>Logopēda nodarbība</a:t>
          </a:r>
          <a:endParaRPr lang="lv-LV" sz="1200" b="1" kern="1200" dirty="0"/>
        </a:p>
      </dsp:txBody>
      <dsp:txXfrm>
        <a:off x="39370" y="3061971"/>
        <a:ext cx="2384963" cy="348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9900" y="0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A871E36-7998-4E13-9B29-DC399324FCCC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8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9900" y="9516038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EC40E18-9487-4C69-94A2-96373408BDE1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3218038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9900" y="0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7118E7-CDAC-44A2-8207-FF61B9ADA06A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8562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88" tIns="48294" rIns="96588" bIns="48294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499" y="4758889"/>
            <a:ext cx="5507990" cy="4508421"/>
          </a:xfrm>
          <a:prstGeom prst="rect">
            <a:avLst/>
          </a:prstGeom>
        </p:spPr>
        <p:txBody>
          <a:bodyPr vert="horz" lIns="96588" tIns="48294" rIns="96588" bIns="48294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lv-LV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9900" y="9516038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68ECEA8-284C-406A-9D87-379FC114A506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906104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17319-8BCD-4BD8-A304-F4E57144C0BF}" type="slidenum">
              <a:rPr kumimoji="1" lang="en-US" smtClean="0"/>
              <a:pPr/>
              <a:t>3</a:t>
            </a:fld>
            <a:endParaRPr kumimoji="1"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B40727-1725-4A3A-B21B-C19102DD2DB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8ECEA8-284C-406A-9D87-379FC114A506}" type="slidenum">
              <a:rPr lang="lv-LV" smtClean="0"/>
              <a:pPr>
                <a:defRPr/>
              </a:pPr>
              <a:t>23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451308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8ECEA8-284C-406A-9D87-379FC114A506}" type="slidenum">
              <a:rPr lang="lv-LV" smtClean="0"/>
              <a:pPr>
                <a:defRPr/>
              </a:pPr>
              <a:t>24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451308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6308E-3B4B-49D3-A325-419AD6C0D470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5C5AE-E012-4C8C-9078-7AFE46EE580F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900470823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6B5CE-EF40-4675-B2C0-0A0E915CCDA3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08BFC-57AE-45CA-8C7A-CF1713CA3A89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4106789406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1C525-0626-4FC0-9820-1817DDB0423E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4F8B4-1E25-4B40-A6F7-07E318220C96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1452472065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3E9BF-0DD6-4976-AE6F-465FE614BC4C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66A82-6258-4B3F-BD41-EB9B8A9D64E9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190461389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13E42-A1AF-41FE-98FA-6355996B0A14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AA04E-8400-4D25-AAF9-C36C35DD7FD2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518647506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6BE88-599F-4903-BC79-11751A59FE66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375E0-1B06-4CF8-AA19-DB14D8A2EF3C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3865673366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1B6F0-B04E-4564-ABEE-00B48EF0F8F1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71240-0908-49E2-A4FD-E7CD99F788EA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30193733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48EB1-8999-44CB-B20D-3345F32F53BB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56E7A-9F08-449B-BC62-65B8D6E683C4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185063300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A1862-6166-4E3A-9968-1E82AD0A9A82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2F413-A8F9-4567-954C-888C55A8E576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3322428848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DDA40-D3C0-4622-A11E-84C2F1CFE959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67B52-02C3-487A-853B-D1A2774BEAA8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300358903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F8AFD-9015-4FC2-9D40-B6DC47431DA1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86D08-24FE-487D-8E9F-31ADD59E9AAA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xmlns="" val="2353638520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US" smtClean="0"/>
              <a:t>Click icon to add picture</a:t>
            </a:r>
            <a:endParaRPr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en-US" sz="1200" smtClean="0">
                <a:solidFill>
                  <a:schemeClr val="tx2"/>
                </a:solidFill>
              </a:rPr>
              <a:pPr/>
              <a:t>4/24/2013</a:t>
            </a:fld>
            <a:endParaRPr kumimoji="0"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en-US" sz="1200" smtClean="0">
                <a:solidFill>
                  <a:schemeClr val="tx2"/>
                </a:solidFill>
              </a:rPr>
              <a:pPr algn="r"/>
              <a:t>‹#›</a:t>
            </a:fld>
            <a:endParaRPr kumimoji="0"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3380724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eaLnBrk="1" latinLnBrk="1" hangingPunct="1"/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en-US" dirty="0" smtClean="0"/>
              <a:t>Click to add caption</a:t>
            </a:r>
            <a:endParaRPr kumimoji="0"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en-US" sz="1200" smtClean="0">
                <a:solidFill>
                  <a:schemeClr val="tx2"/>
                </a:solidFill>
              </a:rPr>
              <a:pPr/>
              <a:t>4/24/2013</a:t>
            </a:fld>
            <a:endParaRPr kumimoji="0"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en-US" sz="1200" smtClean="0">
                <a:solidFill>
                  <a:schemeClr val="tx2"/>
                </a:solidFill>
              </a:rPr>
              <a:pPr algn="r"/>
              <a:t>‹#›</a:t>
            </a:fld>
            <a:endParaRPr kumimoji="0"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41814964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lv-LV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8B6063-2FB5-48F0-A4D7-E14B56FDC8E6}" type="datetimeFigureOut">
              <a:rPr lang="lv-LV"/>
              <a:pPr>
                <a:defRPr/>
              </a:pPr>
              <a:t>2013.04.24.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D81E82-6D55-47DD-ACB1-E57E70960CF5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ransition spd="slow">
    <p:cover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0.jpeg"/><Relationship Id="rId4" Type="http://schemas.openxmlformats.org/officeDocument/2006/relationships/diagramData" Target="../diagrams/data1.xml"/><Relationship Id="rId9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18" Type="http://schemas.microsoft.com/office/2007/relationships/diagramDrawing" Target="../diagrams/drawing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17" Type="http://schemas.openxmlformats.org/officeDocument/2006/relationships/diagramColors" Target="../diagrams/colors4.xml"/><Relationship Id="rId2" Type="http://schemas.openxmlformats.org/officeDocument/2006/relationships/image" Target="../media/image6.jpeg"/><Relationship Id="rId16" Type="http://schemas.openxmlformats.org/officeDocument/2006/relationships/diagramQuickStyle" Target="../diagrams/quickStyl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5" Type="http://schemas.openxmlformats.org/officeDocument/2006/relationships/diagramLayout" Target="../diagrams/layout4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diagramData" Target="../diagrams/data4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openxmlformats.org/officeDocument/2006/relationships/image" Target="../media/image16.jpeg"/><Relationship Id="rId3" Type="http://schemas.openxmlformats.org/officeDocument/2006/relationships/image" Target="../media/image7.png"/><Relationship Id="rId7" Type="http://schemas.openxmlformats.org/officeDocument/2006/relationships/diagramColors" Target="../diagrams/colors5.xml"/><Relationship Id="rId12" Type="http://schemas.openxmlformats.org/officeDocument/2006/relationships/image" Target="../media/image15.jpeg"/><Relationship Id="rId2" Type="http://schemas.openxmlformats.org/officeDocument/2006/relationships/image" Target="../media/image6.jpeg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14.jpeg"/><Relationship Id="rId5" Type="http://schemas.openxmlformats.org/officeDocument/2006/relationships/diagramLayout" Target="../diagrams/layout5.xml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4" Type="http://schemas.openxmlformats.org/officeDocument/2006/relationships/diagramData" Target="../diagrams/data5.xml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20.jpeg"/><Relationship Id="rId9" Type="http://schemas.microsoft.com/office/2007/relationships/diagramDrawing" Target="../diagrams/drawing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13" Type="http://schemas.openxmlformats.org/officeDocument/2006/relationships/image" Target="../media/image77.jpeg"/><Relationship Id="rId18" Type="http://schemas.openxmlformats.org/officeDocument/2006/relationships/image" Target="../media/image82.jpeg"/><Relationship Id="rId3" Type="http://schemas.openxmlformats.org/officeDocument/2006/relationships/image" Target="../media/image67.jpeg"/><Relationship Id="rId21" Type="http://schemas.openxmlformats.org/officeDocument/2006/relationships/image" Target="../media/image85.jpeg"/><Relationship Id="rId7" Type="http://schemas.openxmlformats.org/officeDocument/2006/relationships/image" Target="../media/image71.jpeg"/><Relationship Id="rId12" Type="http://schemas.openxmlformats.org/officeDocument/2006/relationships/image" Target="../media/image76.jpeg"/><Relationship Id="rId17" Type="http://schemas.openxmlformats.org/officeDocument/2006/relationships/image" Target="../media/image81.jpeg"/><Relationship Id="rId2" Type="http://schemas.openxmlformats.org/officeDocument/2006/relationships/image" Target="../media/image6.jpeg"/><Relationship Id="rId16" Type="http://schemas.openxmlformats.org/officeDocument/2006/relationships/image" Target="../media/image80.jpeg"/><Relationship Id="rId20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11" Type="http://schemas.openxmlformats.org/officeDocument/2006/relationships/image" Target="../media/image75.jpeg"/><Relationship Id="rId5" Type="http://schemas.openxmlformats.org/officeDocument/2006/relationships/image" Target="../media/image69.jpeg"/><Relationship Id="rId15" Type="http://schemas.openxmlformats.org/officeDocument/2006/relationships/image" Target="../media/image79.jpeg"/><Relationship Id="rId23" Type="http://schemas.openxmlformats.org/officeDocument/2006/relationships/image" Target="../media/image87.jpeg"/><Relationship Id="rId10" Type="http://schemas.openxmlformats.org/officeDocument/2006/relationships/image" Target="../media/image74.jpeg"/><Relationship Id="rId19" Type="http://schemas.openxmlformats.org/officeDocument/2006/relationships/image" Target="../media/image83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Relationship Id="rId14" Type="http://schemas.openxmlformats.org/officeDocument/2006/relationships/image" Target="../media/image78.jpeg"/><Relationship Id="rId22" Type="http://schemas.openxmlformats.org/officeDocument/2006/relationships/image" Target="../media/image8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Relationship Id="rId9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lv-LV"/>
          </a:p>
        </p:txBody>
      </p:sp>
      <p:pic>
        <p:nvPicPr>
          <p:cNvPr id="2052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0" r="3670"/>
          <a:stretch>
            <a:fillRect/>
          </a:stretch>
        </p:blipFill>
        <p:spPr bwMode="auto">
          <a:xfrm>
            <a:off x="-193675" y="0"/>
            <a:ext cx="9531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184642" y="117411"/>
            <a:ext cx="2730500" cy="1356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923928" y="5903406"/>
            <a:ext cx="496855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2013. gada 25. aprīlī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85012" y="3435390"/>
            <a:ext cx="58290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Jelgavas 1. speciālā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internātpamatskola</a:t>
            </a:r>
            <a:endParaRPr lang="lv-LV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2334" y="1988840"/>
            <a:ext cx="883280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INICIATĪVAS CIEŅPILNAS </a:t>
            </a:r>
          </a:p>
          <a:p>
            <a:pPr algn="ctr"/>
            <a:r>
              <a:rPr lang="lv-LV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VIDES VEIDOŠANĀ </a:t>
            </a:r>
            <a:endParaRPr lang="lv-LV" sz="4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479634" y="13403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lv-LV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dirty="0" smtClean="0"/>
              <a:t>1961. gada 27. decembrī atklāja </a:t>
            </a:r>
            <a:br>
              <a:rPr lang="lv-LV" sz="3200" dirty="0" smtClean="0"/>
            </a:br>
            <a:r>
              <a:rPr lang="lv-LV" sz="3200" dirty="0" smtClean="0"/>
              <a:t>Jelgavas sanatorijas tipa internātskolu</a:t>
            </a:r>
            <a:endParaRPr lang="lv-LV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412776"/>
            <a:ext cx="8568952" cy="5176110"/>
          </a:xfrm>
        </p:spPr>
      </p:pic>
      <p:sp>
        <p:nvSpPr>
          <p:cNvPr id="5" name="Rectangle 4"/>
          <p:cNvSpPr/>
          <p:nvPr/>
        </p:nvSpPr>
        <p:spPr>
          <a:xfrm>
            <a:off x="6512666" y="1268760"/>
            <a:ext cx="10438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v-LV" sz="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50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2314" y="2115146"/>
            <a:ext cx="15865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v-LV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2011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69420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5949280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>
                <a:latin typeface="Script MT Bold" pitchFamily="66" charset="0"/>
              </a:rPr>
              <a:t>2012./13.m.g.  1. septembris!</a:t>
            </a:r>
            <a:endParaRPr lang="lv-LV" dirty="0">
              <a:latin typeface="Script MT Bold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212"/>
          <a:stretch/>
        </p:blipFill>
        <p:spPr>
          <a:xfrm>
            <a:off x="179512" y="1196752"/>
            <a:ext cx="8736439" cy="376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0232" y="465049"/>
            <a:ext cx="2114550" cy="105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2410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 smtClean="0"/>
          </a:p>
        </p:txBody>
      </p:sp>
      <p:pic>
        <p:nvPicPr>
          <p:cNvPr id="4099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4"/>
          <a:stretch>
            <a:fillRect/>
          </a:stretch>
        </p:blipFill>
        <p:spPr>
          <a:xfrm>
            <a:off x="0" y="-9525"/>
            <a:ext cx="9378950" cy="6911975"/>
          </a:xfrm>
        </p:spPr>
      </p:pic>
      <p:pic>
        <p:nvPicPr>
          <p:cNvPr id="4100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596188" y="153199"/>
            <a:ext cx="1300162" cy="64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539552" y="1557338"/>
            <a:ext cx="8712398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de-DE" dirty="0"/>
              <a:t>-</a:t>
            </a:r>
            <a:r>
              <a:rPr lang="de-DE" sz="2000" b="1" dirty="0"/>
              <a:t>Speciālās pamatizglītības programma izglītojamajiem </a:t>
            </a:r>
            <a:r>
              <a:rPr lang="de-DE" sz="2000" b="1" dirty="0" smtClean="0"/>
              <a:t>ar </a:t>
            </a:r>
            <a:r>
              <a:rPr lang="de-DE" sz="2000" b="1" dirty="0"/>
              <a:t>fiziskās attīstības traucējumiem (21015311);</a:t>
            </a:r>
          </a:p>
          <a:p>
            <a:r>
              <a:rPr lang="de-DE" sz="2000" dirty="0"/>
              <a:t>-Speciālās pamatizglītības programma izglītojamajiem ar smagiem garīgās attīstības traucējumiem vai vairākiem smagiem attīstības traucējumiem (21015911).</a:t>
            </a:r>
          </a:p>
          <a:p>
            <a:endParaRPr lang="lv-LV" sz="2000" u="sng" dirty="0"/>
          </a:p>
          <a:p>
            <a:r>
              <a:rPr lang="de-DE" sz="2000" u="sng" dirty="0" smtClean="0"/>
              <a:t>Integrēti</a:t>
            </a:r>
            <a:r>
              <a:rPr lang="de-DE" sz="2000" b="1" dirty="0" smtClean="0"/>
              <a:t> </a:t>
            </a:r>
            <a:r>
              <a:rPr lang="de-DE" sz="2000" dirty="0" smtClean="0"/>
              <a:t> </a:t>
            </a:r>
            <a:r>
              <a:rPr lang="de-DE" sz="2000" dirty="0"/>
              <a:t>speciālās pamatizglītības programmā izglītojamajiem ar fiziskās attīstības traucējumiem-</a:t>
            </a:r>
          </a:p>
          <a:p>
            <a:r>
              <a:rPr lang="de-DE" sz="2000" dirty="0"/>
              <a:t>-</a:t>
            </a:r>
            <a:r>
              <a:rPr lang="de-DE" sz="2000" i="1" dirty="0"/>
              <a:t>Speciālās pamatizglītības programma izglītojamajiem ar somatiskajām saslimšanām (21015411</a:t>
            </a:r>
            <a:r>
              <a:rPr lang="de-DE" sz="2000" i="1" dirty="0" smtClean="0"/>
              <a:t>);  </a:t>
            </a:r>
            <a:endParaRPr lang="de-DE" sz="2000" dirty="0"/>
          </a:p>
          <a:p>
            <a:r>
              <a:rPr lang="de-DE" sz="2000" dirty="0"/>
              <a:t>-Speciālās pamatizglītības programma izglītojamajiem ar </a:t>
            </a:r>
            <a:r>
              <a:rPr lang="de-DE" sz="2000" dirty="0" smtClean="0"/>
              <a:t>mācīš</a:t>
            </a:r>
            <a:r>
              <a:rPr lang="lv-LV" sz="2000" dirty="0" smtClean="0"/>
              <a:t>a</a:t>
            </a:r>
            <a:r>
              <a:rPr lang="de-DE" sz="2000" dirty="0" smtClean="0"/>
              <a:t>nās </a:t>
            </a:r>
            <a:r>
              <a:rPr lang="de-DE" sz="2000" dirty="0"/>
              <a:t>traucējumiem (21015611);</a:t>
            </a:r>
          </a:p>
          <a:p>
            <a:r>
              <a:rPr lang="de-DE" sz="2000" dirty="0"/>
              <a:t>-Speciālās pamatizglītības programma izglītojamajiem ar garīgās attīstības traucējumiem (21015811).</a:t>
            </a:r>
          </a:p>
          <a:p>
            <a:r>
              <a:rPr lang="de-DE" dirty="0"/>
              <a:t> 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292006"/>
            <a:ext cx="648072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Izglītības programmas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4"/>
          <a:stretch>
            <a:fillRect/>
          </a:stretch>
        </p:blipFill>
        <p:spPr bwMode="auto">
          <a:xfrm>
            <a:off x="-236130" y="-53975"/>
            <a:ext cx="9378950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242" y="260648"/>
            <a:ext cx="8229600" cy="1143000"/>
          </a:xfrm>
        </p:spPr>
        <p:txBody>
          <a:bodyPr/>
          <a:lstStyle/>
          <a:p>
            <a:r>
              <a:rPr lang="lv-LV" dirty="0" smtClean="0"/>
              <a:t>Skolotāju sastāvs</a:t>
            </a:r>
            <a:endParaRPr lang="lv-LV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74757638"/>
              </p:ext>
            </p:extLst>
          </p:nvPr>
        </p:nvGraphicFramePr>
        <p:xfrm>
          <a:off x="-4163" y="1196752"/>
          <a:ext cx="8172400" cy="52730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295800"/>
                <a:gridCol w="4876600"/>
              </a:tblGrid>
              <a:tr h="370840"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Skolotāju skaits</a:t>
                      </a:r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40</a:t>
                      </a:r>
                      <a:endParaRPr lang="lv-LV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Skolotāji</a:t>
                      </a:r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Internāta skolotāji</a:t>
                      </a:r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Mediķi un rehabilitācijas</a:t>
                      </a:r>
                      <a:r>
                        <a:rPr lang="lv-LV" sz="2400" baseline="0" dirty="0" smtClean="0"/>
                        <a:t> personāls</a:t>
                      </a:r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Atbalsta personāls</a:t>
                      </a:r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Sociālais pedagogs, psihologs, logopēds, speciālie pedagogi,</a:t>
                      </a:r>
                      <a:r>
                        <a:rPr lang="lv-LV" sz="2400" baseline="0" dirty="0" smtClean="0"/>
                        <a:t> sociālie aprūpētāji, pedagoga palīgi</a:t>
                      </a:r>
                      <a:endParaRPr lang="lv-LV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Skolotāju</a:t>
                      </a:r>
                      <a:r>
                        <a:rPr lang="lv-LV" sz="2400" baseline="0" dirty="0" smtClean="0"/>
                        <a:t> kvalifikācija -</a:t>
                      </a:r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doktors 1, maģistri 13</a:t>
                      </a:r>
                      <a:endParaRPr lang="lv-LV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ESF Konkurētspējas projekta </a:t>
                      </a:r>
                    </a:p>
                    <a:p>
                      <a:r>
                        <a:rPr lang="lv-LV" sz="2400" dirty="0" smtClean="0"/>
                        <a:t>2. aktivitātē</a:t>
                      </a:r>
                      <a:r>
                        <a:rPr lang="lv-LV" sz="2400" baseline="0" dirty="0" smtClean="0"/>
                        <a:t> – 18 skolotāji</a:t>
                      </a:r>
                    </a:p>
                    <a:p>
                      <a:r>
                        <a:rPr lang="lv-LV" sz="2400" baseline="0" dirty="0" smtClean="0"/>
                        <a:t>3. aktivitātē -  22 + 4 skolotāji </a:t>
                      </a:r>
                    </a:p>
                    <a:p>
                      <a:r>
                        <a:rPr lang="lv-LV" sz="1600" baseline="0" dirty="0" smtClean="0"/>
                        <a:t>(5 – 4.kategorija, 12 – 3. kategorija, 5 – 2. kategorija)</a:t>
                      </a:r>
                      <a:endParaRPr lang="lv-LV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596188" y="153199"/>
            <a:ext cx="1300162" cy="64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076742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4"/>
          <a:stretch>
            <a:fillRect/>
          </a:stretch>
        </p:blipFill>
        <p:spPr bwMode="auto">
          <a:xfrm>
            <a:off x="-234950" y="-63103"/>
            <a:ext cx="9378950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725" y="188640"/>
            <a:ext cx="8229600" cy="1143000"/>
          </a:xfrm>
        </p:spPr>
        <p:txBody>
          <a:bodyPr/>
          <a:lstStyle/>
          <a:p>
            <a:r>
              <a:rPr lang="lv-LV" dirty="0" smtClean="0"/>
              <a:t>Skolēnu sastāvs</a:t>
            </a:r>
            <a:endParaRPr lang="lv-LV" dirty="0"/>
          </a:p>
        </p:txBody>
      </p:sp>
      <p:sp>
        <p:nvSpPr>
          <p:cNvPr id="7" name="TextBox 6"/>
          <p:cNvSpPr txBox="1"/>
          <p:nvPr/>
        </p:nvSpPr>
        <p:spPr>
          <a:xfrm>
            <a:off x="120770" y="879744"/>
            <a:ext cx="864096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000" b="1" dirty="0" smtClean="0"/>
              <a:t>118 skolēni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v-LV" sz="2800" dirty="0" smtClean="0"/>
              <a:t>87 - ar </a:t>
            </a:r>
            <a:r>
              <a:rPr lang="lv-LV" sz="2800" dirty="0"/>
              <a:t>fiziskās attīstības </a:t>
            </a:r>
            <a:r>
              <a:rPr lang="lv-LV" sz="2800" dirty="0" smtClean="0"/>
              <a:t>traucējumiem </a:t>
            </a:r>
            <a:r>
              <a:rPr lang="lv-LV" sz="1600" dirty="0" smtClean="0"/>
              <a:t>(22 ar atbalsta pasākumiem)</a:t>
            </a:r>
            <a:endParaRPr lang="lv-LV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v-LV" sz="2800" dirty="0" smtClean="0"/>
              <a:t>10 </a:t>
            </a:r>
            <a:r>
              <a:rPr lang="lv-LV" sz="2800" dirty="0"/>
              <a:t>- ar</a:t>
            </a:r>
            <a:r>
              <a:rPr lang="de-DE" sz="2800" dirty="0"/>
              <a:t> garīgās attīstības traucējumiem </a:t>
            </a:r>
            <a:endParaRPr lang="lv-LV" sz="2800" dirty="0"/>
          </a:p>
          <a:p>
            <a:pPr marL="285750" indent="-285750">
              <a:buFont typeface="Arial" pitchFamily="34" charset="0"/>
              <a:buChar char="•"/>
            </a:pPr>
            <a:r>
              <a:rPr lang="lv-LV" sz="2800" dirty="0" smtClean="0"/>
              <a:t>7 - </a:t>
            </a:r>
            <a:r>
              <a:rPr lang="de-DE" sz="2800" dirty="0" smtClean="0"/>
              <a:t>ar </a:t>
            </a:r>
            <a:r>
              <a:rPr lang="de-DE" sz="2800" dirty="0"/>
              <a:t>smagiem garīgās attīstības traucējumiem vai vairākiem smagiem attīstības traucējumiem </a:t>
            </a:r>
            <a:endParaRPr lang="lv-LV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v-LV" sz="2800" dirty="0" smtClean="0"/>
              <a:t>12- </a:t>
            </a:r>
            <a:r>
              <a:rPr lang="de-DE" sz="2800" dirty="0" smtClean="0"/>
              <a:t>ar </a:t>
            </a:r>
            <a:r>
              <a:rPr lang="lv-LV" sz="2800" dirty="0" smtClean="0"/>
              <a:t>mācīšanās </a:t>
            </a:r>
            <a:r>
              <a:rPr lang="de-DE" sz="2800" dirty="0" smtClean="0"/>
              <a:t>traucējumiem</a:t>
            </a:r>
            <a:r>
              <a:rPr lang="lv-LV" sz="2800" dirty="0" smtClean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v-LV" sz="2800" dirty="0" smtClean="0"/>
              <a:t>2 – ar somatiskajām saslimšanām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41250" y="4149080"/>
            <a:ext cx="3744416" cy="21016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596188" y="153199"/>
            <a:ext cx="1300162" cy="64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337639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4"/>
          <a:stretch>
            <a:fillRect/>
          </a:stretch>
        </p:blipFill>
        <p:spPr bwMode="auto">
          <a:xfrm>
            <a:off x="-234950" y="-63103"/>
            <a:ext cx="9378950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596188" y="153199"/>
            <a:ext cx="1300162" cy="64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357158" y="85723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lv-LV" dirty="0" smtClean="0"/>
              <a:t>Skolēnu veselības rādītāji</a:t>
            </a:r>
            <a:endParaRPr lang="lv-LV" dirty="0"/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4974264"/>
              </p:ext>
            </p:extLst>
          </p:nvPr>
        </p:nvGraphicFramePr>
        <p:xfrm>
          <a:off x="428596" y="1885929"/>
          <a:ext cx="8258204" cy="4972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470705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4"/>
          <a:stretch>
            <a:fillRect/>
          </a:stretch>
        </p:blipFill>
        <p:spPr bwMode="auto">
          <a:xfrm>
            <a:off x="-234950" y="-63103"/>
            <a:ext cx="9378950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10848874"/>
              </p:ext>
            </p:extLst>
          </p:nvPr>
        </p:nvGraphicFramePr>
        <p:xfrm>
          <a:off x="18409" y="1916832"/>
          <a:ext cx="2664296" cy="41044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214820"/>
                <a:gridCol w="449476"/>
              </a:tblGrid>
              <a:tr h="410446">
                <a:tc>
                  <a:txBody>
                    <a:bodyPr/>
                    <a:lstStyle/>
                    <a:p>
                      <a:pPr algn="l" fontAlgn="b"/>
                      <a:r>
                        <a:rPr lang="lv-LV" sz="2400" u="none" strike="noStrike" dirty="0">
                          <a:effectLst/>
                        </a:rPr>
                        <a:t>Jelgavas pilsēta</a:t>
                      </a:r>
                      <a:endParaRPr lang="lv-LV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2400" u="none" strike="noStrike" dirty="0" smtClean="0">
                          <a:effectLst/>
                        </a:rPr>
                        <a:t>77</a:t>
                      </a:r>
                      <a:endParaRPr lang="lv-LV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0446">
                <a:tc>
                  <a:txBody>
                    <a:bodyPr/>
                    <a:lstStyle/>
                    <a:p>
                      <a:pPr algn="l" fontAlgn="b"/>
                      <a:r>
                        <a:rPr lang="lv-LV" sz="2400" u="none" strike="noStrike">
                          <a:effectLst/>
                        </a:rPr>
                        <a:t>Jelgavas novads</a:t>
                      </a:r>
                      <a:endParaRPr lang="lv-LV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2400" u="none" strike="noStrike" dirty="0" smtClean="0">
                          <a:effectLst/>
                        </a:rPr>
                        <a:t>24</a:t>
                      </a:r>
                      <a:endParaRPr lang="lv-LV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0446">
                <a:tc>
                  <a:txBody>
                    <a:bodyPr/>
                    <a:lstStyle/>
                    <a:p>
                      <a:pPr algn="l" fontAlgn="b"/>
                      <a:r>
                        <a:rPr lang="lv-LV" sz="2400" u="none" strike="noStrike">
                          <a:effectLst/>
                        </a:rPr>
                        <a:t>Ozolnieku novads</a:t>
                      </a:r>
                      <a:endParaRPr lang="lv-LV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2400" u="none" strike="noStrike" dirty="0">
                          <a:effectLst/>
                        </a:rPr>
                        <a:t>6</a:t>
                      </a:r>
                      <a:endParaRPr lang="lv-LV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0446">
                <a:tc>
                  <a:txBody>
                    <a:bodyPr/>
                    <a:lstStyle/>
                    <a:p>
                      <a:pPr algn="l" fontAlgn="b"/>
                      <a:r>
                        <a:rPr lang="lv-LV" sz="2400" u="none" strike="noStrike" dirty="0">
                          <a:effectLst/>
                        </a:rPr>
                        <a:t>Rīga</a:t>
                      </a:r>
                      <a:endParaRPr lang="lv-LV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2400" u="none" strike="noStrike">
                          <a:effectLst/>
                        </a:rPr>
                        <a:t>3</a:t>
                      </a:r>
                      <a:endParaRPr lang="lv-LV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0446">
                <a:tc>
                  <a:txBody>
                    <a:bodyPr/>
                    <a:lstStyle/>
                    <a:p>
                      <a:pPr algn="l" fontAlgn="b"/>
                      <a:r>
                        <a:rPr lang="lv-LV" sz="2400" u="none" strike="noStrike">
                          <a:effectLst/>
                        </a:rPr>
                        <a:t>Bauskas novads</a:t>
                      </a:r>
                      <a:endParaRPr lang="lv-LV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2400" u="none" strike="noStrike">
                          <a:effectLst/>
                        </a:rPr>
                        <a:t>2</a:t>
                      </a:r>
                      <a:endParaRPr lang="lv-LV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0446">
                <a:tc>
                  <a:txBody>
                    <a:bodyPr/>
                    <a:lstStyle/>
                    <a:p>
                      <a:pPr algn="l" fontAlgn="b"/>
                      <a:r>
                        <a:rPr lang="lv-LV" sz="2400" u="none" strike="noStrike" dirty="0">
                          <a:effectLst/>
                        </a:rPr>
                        <a:t>Dobeles novads</a:t>
                      </a:r>
                      <a:endParaRPr lang="lv-LV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2400" u="none" strike="noStrike" dirty="0">
                          <a:effectLst/>
                        </a:rPr>
                        <a:t>2</a:t>
                      </a:r>
                      <a:endParaRPr lang="lv-LV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0446">
                <a:tc>
                  <a:txBody>
                    <a:bodyPr/>
                    <a:lstStyle/>
                    <a:p>
                      <a:pPr algn="l" fontAlgn="b"/>
                      <a:r>
                        <a:rPr lang="lv-LV" sz="2400" u="none" strike="noStrike">
                          <a:effectLst/>
                        </a:rPr>
                        <a:t>Olaines novads</a:t>
                      </a:r>
                      <a:endParaRPr lang="lv-LV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2400" u="none" strike="noStrike">
                          <a:effectLst/>
                        </a:rPr>
                        <a:t>1</a:t>
                      </a:r>
                      <a:endParaRPr lang="lv-LV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0446">
                <a:tc>
                  <a:txBody>
                    <a:bodyPr/>
                    <a:lstStyle/>
                    <a:p>
                      <a:pPr algn="l" fontAlgn="b"/>
                      <a:r>
                        <a:rPr lang="lv-LV" sz="2400" u="none" strike="noStrike">
                          <a:effectLst/>
                        </a:rPr>
                        <a:t>Tukuma novads</a:t>
                      </a:r>
                      <a:endParaRPr lang="lv-LV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2400" u="none" strike="noStrike">
                          <a:effectLst/>
                        </a:rPr>
                        <a:t>1</a:t>
                      </a:r>
                      <a:endParaRPr lang="lv-LV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0446">
                <a:tc>
                  <a:txBody>
                    <a:bodyPr/>
                    <a:lstStyle/>
                    <a:p>
                      <a:pPr algn="l" fontAlgn="b"/>
                      <a:r>
                        <a:rPr lang="lv-LV" sz="2400" u="none" strike="noStrike" dirty="0">
                          <a:effectLst/>
                        </a:rPr>
                        <a:t>Madonas novads</a:t>
                      </a:r>
                      <a:endParaRPr lang="lv-LV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2400" u="none" strike="noStrike" dirty="0">
                          <a:effectLst/>
                        </a:rPr>
                        <a:t>1</a:t>
                      </a:r>
                      <a:endParaRPr lang="lv-LV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0446">
                <a:tc>
                  <a:txBody>
                    <a:bodyPr/>
                    <a:lstStyle/>
                    <a:p>
                      <a:pPr algn="l" fontAlgn="b"/>
                      <a:r>
                        <a:rPr lang="lv-LV" sz="2400" u="none" strike="noStrike" dirty="0">
                          <a:effectLst/>
                        </a:rPr>
                        <a:t>Saldus novads</a:t>
                      </a:r>
                      <a:endParaRPr lang="lv-LV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2400" u="none" strike="noStrike" dirty="0">
                          <a:effectLst/>
                        </a:rPr>
                        <a:t>1</a:t>
                      </a:r>
                      <a:endParaRPr lang="lv-LV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72126229"/>
              </p:ext>
            </p:extLst>
          </p:nvPr>
        </p:nvGraphicFramePr>
        <p:xfrm>
          <a:off x="2843808" y="1916832"/>
          <a:ext cx="612068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596188" y="153199"/>
            <a:ext cx="1300162" cy="64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422338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Sociālais portrets</a:t>
            </a:r>
            <a:endParaRPr lang="lv-LV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83559440"/>
              </p:ext>
            </p:extLst>
          </p:nvPr>
        </p:nvGraphicFramePr>
        <p:xfrm>
          <a:off x="457200" y="1600200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lv-LV" dirty="0" smtClean="0"/>
                        <a:t>Bāre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4"/>
          <a:stretch>
            <a:fillRect/>
          </a:stretch>
        </p:blipFill>
        <p:spPr bwMode="auto">
          <a:xfrm>
            <a:off x="-278732" y="-82234"/>
            <a:ext cx="9378950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596188" y="153199"/>
            <a:ext cx="1300162" cy="64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8922" y="90495"/>
            <a:ext cx="727938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Sociālais portrets</a:t>
            </a:r>
            <a:endParaRPr lang="lv-LV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24266347"/>
              </p:ext>
            </p:extLst>
          </p:nvPr>
        </p:nvGraphicFramePr>
        <p:xfrm>
          <a:off x="1209053" y="1268760"/>
          <a:ext cx="6096000" cy="402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78971"/>
                <a:gridCol w="2517029"/>
              </a:tblGrid>
              <a:tr h="370840">
                <a:tc>
                  <a:txBody>
                    <a:bodyPr/>
                    <a:lstStyle/>
                    <a:p>
                      <a:r>
                        <a:rPr lang="lv-LV" sz="2400" kern="1200" baseline="0" dirty="0" smtClean="0"/>
                        <a:t>Bērni invalīdi </a:t>
                      </a:r>
                      <a:endParaRPr lang="lv-LV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kern="1200" baseline="0" dirty="0" smtClean="0"/>
                        <a:t>47</a:t>
                      </a:r>
                      <a:endParaRPr lang="lv-LV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Bāreņi</a:t>
                      </a:r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8</a:t>
                      </a:r>
                      <a:endParaRPr lang="lv-LV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Aprūpes</a:t>
                      </a:r>
                      <a:r>
                        <a:rPr lang="lv-LV" sz="2400" baseline="0" dirty="0" smtClean="0"/>
                        <a:t> centriem</a:t>
                      </a:r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4</a:t>
                      </a:r>
                      <a:endParaRPr lang="lv-LV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Bez vecāku gādības palikuši</a:t>
                      </a:r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9</a:t>
                      </a:r>
                      <a:endParaRPr lang="lv-LV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No</a:t>
                      </a:r>
                      <a:r>
                        <a:rPr lang="lv-LV" sz="2400" baseline="0" dirty="0" smtClean="0"/>
                        <a:t> nepilnām ģimenēm</a:t>
                      </a:r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57</a:t>
                      </a:r>
                      <a:endParaRPr lang="lv-LV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No mazturīgām</a:t>
                      </a:r>
                      <a:r>
                        <a:rPr lang="lv-LV" sz="2400" baseline="0" dirty="0" smtClean="0"/>
                        <a:t> ģimenēm </a:t>
                      </a:r>
                    </a:p>
                    <a:p>
                      <a:r>
                        <a:rPr lang="lv-LV" sz="2400" baseline="0" dirty="0" smtClean="0"/>
                        <a:t>Trūcīgo statuss</a:t>
                      </a:r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 smtClean="0"/>
                        <a:t>28 (60)</a:t>
                      </a:r>
                    </a:p>
                    <a:p>
                      <a:r>
                        <a:rPr lang="lv-LV" sz="2400" dirty="0" smtClean="0"/>
                        <a:t>16</a:t>
                      </a:r>
                      <a:endParaRPr lang="lv-LV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400" kern="1200" baseline="0" dirty="0" smtClean="0"/>
                        <a:t>Sociālie rūpju bērni</a:t>
                      </a:r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400" kern="1200" baseline="0" dirty="0" smtClean="0"/>
                        <a:t>65</a:t>
                      </a:r>
                      <a:endParaRPr lang="lv-LV" sz="2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2400" kern="1200" baseline="0" dirty="0" smtClean="0"/>
                        <a:t>Vecāki ārzemē </a:t>
                      </a:r>
                      <a:endParaRPr lang="lv-LV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400" kern="1200" baseline="0" dirty="0" smtClean="0"/>
                        <a:t>8</a:t>
                      </a:r>
                      <a:endParaRPr lang="lv-LV" sz="2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998268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-241330" y="-53975"/>
            <a:ext cx="9378951" cy="6911975"/>
            <a:chOff x="-483536" y="-217149"/>
            <a:chExt cx="9379527" cy="6912000"/>
          </a:xfrm>
        </p:grpSpPr>
        <p:pic>
          <p:nvPicPr>
            <p:cNvPr id="10" name="Content Placeholder 3"/>
            <p:cNvPicPr>
              <a:picLocks noChangeAspect="1"/>
            </p:cNvPicPr>
            <p:nvPr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534"/>
            <a:stretch>
              <a:fillRect/>
            </a:stretch>
          </p:blipFill>
          <p:spPr bwMode="auto">
            <a:xfrm>
              <a:off x="-483536" y="-217149"/>
              <a:ext cx="9379527" cy="69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6778512" y="1286740"/>
              <a:ext cx="1299655" cy="645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2015535" y="172208"/>
            <a:ext cx="36712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v-LV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Pašpārvalde</a:t>
            </a:r>
            <a:endParaRPr lang="lv-LV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4286862490"/>
              </p:ext>
            </p:extLst>
          </p:nvPr>
        </p:nvGraphicFramePr>
        <p:xfrm>
          <a:off x="-24208" y="639844"/>
          <a:ext cx="6756448" cy="5293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16" t="19145" r="7490" b="868"/>
          <a:stretch/>
        </p:blipFill>
        <p:spPr>
          <a:xfrm>
            <a:off x="6804248" y="3717031"/>
            <a:ext cx="1800200" cy="1156649"/>
          </a:xfr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248" y="2492897"/>
            <a:ext cx="1800200" cy="1168372"/>
          </a:xfrm>
          <a:ln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0705300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8"/>
          <p:cNvGrpSpPr>
            <a:grpSpLocks/>
          </p:cNvGrpSpPr>
          <p:nvPr/>
        </p:nvGrpSpPr>
        <p:grpSpPr bwMode="auto">
          <a:xfrm>
            <a:off x="-122530" y="-53975"/>
            <a:ext cx="9378951" cy="6911975"/>
            <a:chOff x="0" y="-8950"/>
            <a:chExt cx="9379527" cy="6912000"/>
          </a:xfrm>
        </p:grpSpPr>
        <p:pic>
          <p:nvPicPr>
            <p:cNvPr id="8203" name="Content Placeholder 3"/>
            <p:cNvPicPr>
              <a:picLocks noChangeAspect="1"/>
            </p:cNvPicPr>
            <p:nvPr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534"/>
            <a:stretch>
              <a:fillRect/>
            </a:stretch>
          </p:blipFill>
          <p:spPr bwMode="auto">
            <a:xfrm>
              <a:off x="0" y="-8950"/>
              <a:ext cx="9379527" cy="69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4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7596336" y="153767"/>
              <a:ext cx="1299655" cy="645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195" name="Group 7"/>
          <p:cNvGrpSpPr>
            <a:grpSpLocks/>
          </p:cNvGrpSpPr>
          <p:nvPr/>
        </p:nvGrpSpPr>
        <p:grpSpPr bwMode="auto">
          <a:xfrm>
            <a:off x="84181" y="1052736"/>
            <a:ext cx="8478837" cy="5327650"/>
            <a:chOff x="179512" y="980730"/>
            <a:chExt cx="8479439" cy="5328590"/>
          </a:xfrm>
        </p:grpSpPr>
        <p:graphicFrame>
          <p:nvGraphicFramePr>
            <p:cNvPr id="2" name="Diagram 1"/>
            <p:cNvGraphicFramePr/>
            <p:nvPr>
              <p:extLst>
                <p:ext uri="{D42A27DB-BD31-4B8C-83A1-F6EECF244321}">
                  <p14:modId xmlns:p14="http://schemas.microsoft.com/office/powerpoint/2010/main" xmlns="" val="1572450690"/>
                </p:ext>
              </p:extLst>
            </p:nvPr>
          </p:nvGraphicFramePr>
          <p:xfrm>
            <a:off x="179512" y="1052736"/>
            <a:ext cx="4536504" cy="52565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aphicFrame>
          <p:nvGraphicFramePr>
            <p:cNvPr id="3" name="Diagram 2"/>
            <p:cNvGraphicFramePr/>
            <p:nvPr>
              <p:extLst>
                <p:ext uri="{D42A27DB-BD31-4B8C-83A1-F6EECF244321}">
                  <p14:modId xmlns:p14="http://schemas.microsoft.com/office/powerpoint/2010/main" xmlns="" val="1398188435"/>
                </p:ext>
              </p:extLst>
            </p:nvPr>
          </p:nvGraphicFramePr>
          <p:xfrm>
            <a:off x="4560418" y="2492896"/>
            <a:ext cx="4098533" cy="208823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  <p:graphicFrame>
          <p:nvGraphicFramePr>
            <p:cNvPr id="4" name="Diagram 3"/>
            <p:cNvGraphicFramePr/>
            <p:nvPr>
              <p:extLst>
                <p:ext uri="{D42A27DB-BD31-4B8C-83A1-F6EECF244321}">
                  <p14:modId xmlns:p14="http://schemas.microsoft.com/office/powerpoint/2010/main" xmlns="" val="2949504821"/>
                </p:ext>
              </p:extLst>
            </p:nvPr>
          </p:nvGraphicFramePr>
          <p:xfrm>
            <a:off x="3199007" y="980730"/>
            <a:ext cx="3384376" cy="20162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4" r:lo="rId15" r:qs="rId16" r:cs="rId17"/>
            </a:graphicData>
          </a:graphic>
        </p:graphicFrame>
        <p:sp>
          <p:nvSpPr>
            <p:cNvPr id="5" name="Shape 4"/>
            <p:cNvSpPr/>
            <p:nvPr/>
          </p:nvSpPr>
          <p:spPr>
            <a:xfrm rot="1190462" flipH="1" flipV="1">
              <a:off x="4508394" y="4147108"/>
              <a:ext cx="787774" cy="1224353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chemeClr val="accent6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lv-LV"/>
            </a:p>
          </p:txBody>
        </p:sp>
      </p:grpSp>
      <p:sp>
        <p:nvSpPr>
          <p:cNvPr id="7" name="Rectangle 6"/>
          <p:cNvSpPr/>
          <p:nvPr/>
        </p:nvSpPr>
        <p:spPr>
          <a:xfrm>
            <a:off x="28922" y="90495"/>
            <a:ext cx="727938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Atbalsta komandas sadarbības modelis</a:t>
            </a:r>
          </a:p>
        </p:txBody>
      </p:sp>
    </p:spTree>
    <p:extLst>
      <p:ext uri="{BB962C8B-B14F-4D97-AF65-F5344CB8AC3E}">
        <p14:creationId xmlns:p14="http://schemas.microsoft.com/office/powerpoint/2010/main" xmlns="" val="2518922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-92899" y="-53975"/>
            <a:ext cx="9378951" cy="6911975"/>
            <a:chOff x="0" y="-8950"/>
            <a:chExt cx="9379527" cy="6912000"/>
          </a:xfrm>
        </p:grpSpPr>
        <p:pic>
          <p:nvPicPr>
            <p:cNvPr id="3" name="Content Placeholder 3"/>
            <p:cNvPicPr>
              <a:picLocks noChangeAspect="1"/>
            </p:cNvPicPr>
            <p:nvPr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534"/>
            <a:stretch>
              <a:fillRect/>
            </a:stretch>
          </p:blipFill>
          <p:spPr bwMode="auto">
            <a:xfrm>
              <a:off x="0" y="-8950"/>
              <a:ext cx="9379527" cy="69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7596336" y="153767"/>
              <a:ext cx="1299655" cy="645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4"/>
          <p:cNvSpPr/>
          <p:nvPr/>
        </p:nvSpPr>
        <p:spPr>
          <a:xfrm>
            <a:off x="2124008" y="71608"/>
            <a:ext cx="4945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v-LV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Interešu izglītība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086883477"/>
              </p:ext>
            </p:extLst>
          </p:nvPr>
        </p:nvGraphicFramePr>
        <p:xfrm>
          <a:off x="565945" y="1117261"/>
          <a:ext cx="8208912" cy="54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0644" y="2348880"/>
            <a:ext cx="1877860" cy="12511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980728"/>
            <a:ext cx="1893299" cy="126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2895" y="3717032"/>
            <a:ext cx="1855609" cy="123491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4594" y="5085184"/>
            <a:ext cx="1853910" cy="123378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46" y="994938"/>
            <a:ext cx="2055582" cy="1368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58" y="2458381"/>
            <a:ext cx="2051170" cy="136506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65"/>
          <a:stretch/>
        </p:blipFill>
        <p:spPr>
          <a:xfrm>
            <a:off x="107504" y="3933056"/>
            <a:ext cx="2069653" cy="130908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233" y="5301208"/>
            <a:ext cx="2056503" cy="145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17921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-92899" y="-53975"/>
            <a:ext cx="9378951" cy="6911975"/>
            <a:chOff x="0" y="-8950"/>
            <a:chExt cx="9379527" cy="6912000"/>
          </a:xfrm>
        </p:grpSpPr>
        <p:pic>
          <p:nvPicPr>
            <p:cNvPr id="3" name="Content Placeholder 3"/>
            <p:cNvPicPr>
              <a:picLocks noChangeAspect="1"/>
            </p:cNvPicPr>
            <p:nvPr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534"/>
            <a:stretch>
              <a:fillRect/>
            </a:stretch>
          </p:blipFill>
          <p:spPr bwMode="auto">
            <a:xfrm>
              <a:off x="0" y="-8950"/>
              <a:ext cx="9379527" cy="69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7596336" y="153767"/>
              <a:ext cx="1299655" cy="645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Rectangle 5"/>
          <p:cNvSpPr/>
          <p:nvPr/>
        </p:nvSpPr>
        <p:spPr>
          <a:xfrm>
            <a:off x="165378" y="330019"/>
            <a:ext cx="43986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v-LV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Vecāku skoliņa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58444" y="1556792"/>
            <a:ext cx="6185556" cy="347179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xmlns="" val="1331379137"/>
              </p:ext>
            </p:extLst>
          </p:nvPr>
        </p:nvGraphicFramePr>
        <p:xfrm>
          <a:off x="187475" y="1253350"/>
          <a:ext cx="2615952" cy="4767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59312" y="487331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u.c.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26723547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-92899" y="-53975"/>
            <a:ext cx="9378951" cy="6911975"/>
            <a:chOff x="0" y="-8950"/>
            <a:chExt cx="9379527" cy="6912000"/>
          </a:xfrm>
        </p:grpSpPr>
        <p:pic>
          <p:nvPicPr>
            <p:cNvPr id="5" name="Content Placeholder 3"/>
            <p:cNvPicPr>
              <a:picLocks noChangeAspect="1"/>
            </p:cNvPicPr>
            <p:nvPr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9534"/>
            <a:stretch>
              <a:fillRect/>
            </a:stretch>
          </p:blipFill>
          <p:spPr bwMode="auto">
            <a:xfrm>
              <a:off x="0" y="-8950"/>
              <a:ext cx="9379527" cy="69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116633"/>
              <a:ext cx="1299655" cy="720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+mn-ea"/>
                <a:cs typeface="Arial" charset="0"/>
              </a:rPr>
              <a:t>Nodarbības vecākiem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636" y="1052736"/>
            <a:ext cx="8183880" cy="541892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r>
              <a:rPr lang="lv-LV" dirty="0" smtClean="0"/>
              <a:t>18.10. 2012 . Ārstnieciskās vingrošanas un peldēšanas  nozīme skolēnu veselības nostiprināšanā un stājas veidošanā </a:t>
            </a:r>
            <a:r>
              <a:rPr lang="lv-LV" sz="1800" dirty="0" smtClean="0"/>
              <a:t>/</a:t>
            </a:r>
            <a:r>
              <a:rPr lang="lv-LV" sz="1800" dirty="0" err="1" smtClean="0"/>
              <a:t>ārstn</a:t>
            </a:r>
            <a:r>
              <a:rPr lang="lv-LV" sz="1800" dirty="0" smtClean="0"/>
              <a:t>. v. skolotāji /</a:t>
            </a:r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r>
              <a:rPr lang="lv-LV" dirty="0" smtClean="0"/>
              <a:t>27.11.2012. Ziemassvētku dāvaniņas pašu rokām </a:t>
            </a:r>
            <a:r>
              <a:rPr lang="lv-LV" sz="1900" dirty="0" smtClean="0"/>
              <a:t>/lietišķās mākslas pulciņa skolotāja </a:t>
            </a:r>
            <a:r>
              <a:rPr lang="lv-LV" sz="1900" dirty="0" err="1" smtClean="0"/>
              <a:t>L.Veģere</a:t>
            </a:r>
            <a:r>
              <a:rPr lang="lv-LV" sz="1900" dirty="0" smtClean="0"/>
              <a:t>/</a:t>
            </a:r>
            <a:endParaRPr lang="lv-LV" dirty="0" smtClean="0"/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r>
              <a:rPr lang="lv-LV" dirty="0" smtClean="0"/>
              <a:t>20.01.2013. Skolēnu ēdināšanas noteikumi, veselīgs uzturs </a:t>
            </a:r>
            <a:r>
              <a:rPr lang="lv-LV" sz="1900" dirty="0" smtClean="0"/>
              <a:t>/ </a:t>
            </a:r>
            <a:r>
              <a:rPr lang="lv-LV" sz="1900" dirty="0" err="1" smtClean="0"/>
              <a:t>D.Upeniece</a:t>
            </a:r>
            <a:r>
              <a:rPr lang="lv-LV" sz="1900" dirty="0" smtClean="0"/>
              <a:t> ēdināšanas firmas “</a:t>
            </a:r>
            <a:r>
              <a:rPr lang="lv-LV" sz="1900" dirty="0" err="1" smtClean="0"/>
              <a:t>Fama</a:t>
            </a:r>
            <a:r>
              <a:rPr lang="lv-LV" sz="1900" dirty="0" smtClean="0"/>
              <a:t>” vadītāja, </a:t>
            </a:r>
            <a:r>
              <a:rPr lang="lv-LV" sz="1900" dirty="0" err="1" smtClean="0"/>
              <a:t>I.Trepša</a:t>
            </a:r>
            <a:r>
              <a:rPr lang="lv-LV" sz="1900" dirty="0" smtClean="0"/>
              <a:t> – ārste/</a:t>
            </a:r>
          </a:p>
          <a:p>
            <a:pPr>
              <a:buNone/>
            </a:pPr>
            <a:endParaRPr lang="lv-LV" dirty="0" smtClean="0"/>
          </a:p>
          <a:p>
            <a:pPr>
              <a:buNone/>
            </a:pPr>
            <a:r>
              <a:rPr lang="lv-LV" dirty="0" smtClean="0"/>
              <a:t>03.03.2013. Skolēnu disciplinēšanas metodes </a:t>
            </a:r>
            <a:r>
              <a:rPr lang="lv-LV" sz="2200" dirty="0" smtClean="0"/>
              <a:t>/sociālais pedagogs </a:t>
            </a:r>
            <a:r>
              <a:rPr lang="lv-LV" sz="2200" dirty="0" err="1" smtClean="0"/>
              <a:t>D.Ekša</a:t>
            </a:r>
            <a:r>
              <a:rPr lang="lv-LV" sz="2200" dirty="0" smtClean="0"/>
              <a:t>/</a:t>
            </a:r>
          </a:p>
          <a:p>
            <a:pPr>
              <a:buNone/>
            </a:pPr>
            <a:endParaRPr lang="lv-LV" sz="2200" dirty="0" smtClean="0"/>
          </a:p>
          <a:p>
            <a:pPr>
              <a:buNone/>
            </a:pPr>
            <a:r>
              <a:rPr lang="lv-LV" dirty="0" smtClean="0"/>
              <a:t>21.04.2013. Psihologa nodarbība </a:t>
            </a:r>
            <a:r>
              <a:rPr lang="lv-LV" sz="2100" dirty="0" smtClean="0"/>
              <a:t>/psihologs L. </a:t>
            </a:r>
            <a:r>
              <a:rPr lang="lv-LV" sz="2100" dirty="0" err="1" smtClean="0"/>
              <a:t>Soldatenoka</a:t>
            </a:r>
            <a:r>
              <a:rPr lang="lv-LV" sz="2100" dirty="0" smtClean="0"/>
              <a:t>/</a:t>
            </a:r>
            <a:endParaRPr lang="lv-LV" dirty="0" smtClean="0"/>
          </a:p>
          <a:p>
            <a:pPr>
              <a:buNone/>
            </a:pPr>
            <a:endParaRPr lang="lv-LV" dirty="0" smtClean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xmlns="" val="40941159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5731" t="25219" r="25014" b="14735"/>
          <a:stretch>
            <a:fillRect/>
          </a:stretch>
        </p:blipFill>
        <p:spPr bwMode="auto">
          <a:xfrm>
            <a:off x="244519" y="260648"/>
            <a:ext cx="8647961" cy="6099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578132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Tresha\Edited Photos for Stock\Illustrations\1198667_10340012.jpg"/>
          <p:cNvPicPr preferRelativeResize="0">
            <a:picLocks noChangeArrowheads="1"/>
          </p:cNvPicPr>
          <p:nvPr/>
        </p:nvPicPr>
        <p:blipFill>
          <a:blip r:embed="rId3" cstate="print"/>
          <a:srcRect l="10691" r="9532"/>
          <a:stretch>
            <a:fillRect/>
          </a:stretch>
        </p:blipFill>
        <p:spPr bwMode="auto">
          <a:xfrm>
            <a:off x="0" y="0"/>
            <a:ext cx="3563888" cy="623362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8991599" y="0"/>
            <a:ext cx="1523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 rot="10800000" flipV="1">
            <a:off x="16412" y="6531527"/>
            <a:ext cx="4038600" cy="25027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1050" dirty="0" smtClean="0"/>
              <a:t>30.01.2013.</a:t>
            </a:r>
            <a:endParaRPr lang="en-US" sz="1050" dirty="0"/>
          </a:p>
        </p:txBody>
      </p:sp>
      <p:sp>
        <p:nvSpPr>
          <p:cNvPr id="18" name="Rectangle 17"/>
          <p:cNvSpPr/>
          <p:nvPr/>
        </p:nvSpPr>
        <p:spPr>
          <a:xfrm rot="10800000" flipV="1">
            <a:off x="0" y="0"/>
            <a:ext cx="4038600" cy="4046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1600" dirty="0" smtClean="0"/>
              <a:t>Jelgavas 1. internātpamatskola 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246414"/>
            <a:ext cx="3275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latin typeface="Edwardian Script ITC" pitchFamily="66" charset="0"/>
              </a:rPr>
              <a:t>  </a:t>
            </a:r>
            <a:r>
              <a:rPr lang="lv-LV" sz="3600" dirty="0" smtClean="0">
                <a:latin typeface="Staccato555 TL" pitchFamily="66" charset="0"/>
              </a:rPr>
              <a:t>Vecāku skoliņa</a:t>
            </a:r>
            <a:endParaRPr lang="en-US" sz="3600" dirty="0">
              <a:latin typeface="Staccato555 TL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6213" y="5821978"/>
            <a:ext cx="3429000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Edwardian Script ITC" pitchFamily="66" charset="0"/>
              </a:rPr>
              <a:t> </a:t>
            </a:r>
            <a:r>
              <a:rPr lang="lv-LV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DIENIŠĶAIS </a:t>
            </a:r>
            <a:r>
              <a:rPr lang="lv-LV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UZTURS</a:t>
            </a:r>
          </a:p>
          <a:p>
            <a:r>
              <a:rPr lang="lv-LV" sz="105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KĀPĒC </a:t>
            </a:r>
            <a:r>
              <a:rPr lang="lv-LV" sz="105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 KAS ? KAD ? KĀ ?</a:t>
            </a:r>
          </a:p>
          <a:p>
            <a:pPr algn="r"/>
            <a:r>
              <a:rPr lang="lv-LV" sz="105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Valda </a:t>
            </a:r>
            <a:r>
              <a:rPr lang="lv-LV" sz="105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Kozule</a:t>
            </a:r>
            <a:endParaRPr lang="lv-LV" sz="105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n-US" sz="1050" dirty="0">
              <a:latin typeface="Edwardian Script ITC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9994" y="-1"/>
            <a:ext cx="3654123" cy="2430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3068960"/>
            <a:ext cx="3654123" cy="2430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662" t="22285" r="30590" b="11747"/>
          <a:stretch/>
        </p:blipFill>
        <p:spPr>
          <a:xfrm>
            <a:off x="3347864" y="584584"/>
            <a:ext cx="2463066" cy="2216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554" b="11275"/>
          <a:stretch/>
        </p:blipFill>
        <p:spPr>
          <a:xfrm>
            <a:off x="5337475" y="2294091"/>
            <a:ext cx="3654123" cy="1389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957"/>
          <a:stretch/>
        </p:blipFill>
        <p:spPr>
          <a:xfrm>
            <a:off x="5337476" y="4909457"/>
            <a:ext cx="3654123" cy="1872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07250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251520" y="6126240"/>
            <a:ext cx="7772400" cy="710952"/>
          </a:xfrm>
        </p:spPr>
        <p:txBody>
          <a:bodyPr/>
          <a:lstStyle/>
          <a:p>
            <a:pPr algn="r"/>
            <a:r>
              <a:rPr lang="lv-LV" sz="18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kurās jaunāko klašu skolēni patstāvīgi var darboties un izprast dabaszinību likumus, tā attīstot radošo un tehnisko domāšanu. </a:t>
            </a:r>
            <a:r>
              <a:rPr lang="lv-LV" sz="1100" dirty="0" smtClean="0">
                <a:latin typeface="+mj-lt"/>
              </a:rPr>
              <a:t/>
            </a:r>
            <a:br>
              <a:rPr lang="lv-LV" sz="1100" dirty="0" smtClean="0">
                <a:latin typeface="+mj-lt"/>
              </a:rPr>
            </a:br>
            <a:r>
              <a:rPr lang="lv-LV" sz="1100" dirty="0">
                <a:latin typeface="+mj-lt"/>
              </a:rPr>
              <a:t>http://www.jelgava1isk.lv/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95" r="4299"/>
          <a:stretch/>
        </p:blipFill>
        <p:spPr>
          <a:xfrm>
            <a:off x="4572000" y="116632"/>
            <a:ext cx="2042445" cy="357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728" y="116632"/>
            <a:ext cx="2380292" cy="3579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720"/>
          <a:stretch/>
        </p:blipFill>
        <p:spPr>
          <a:xfrm>
            <a:off x="251520" y="116632"/>
            <a:ext cx="1768079" cy="3579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774441"/>
            <a:ext cx="3536158" cy="2351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870" t="7372" r="24050" b="11921"/>
          <a:stretch/>
        </p:blipFill>
        <p:spPr>
          <a:xfrm>
            <a:off x="3849779" y="3789040"/>
            <a:ext cx="2746636" cy="2337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96414" y="482844"/>
            <a:ext cx="244008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b="1" dirty="0" smtClean="0"/>
              <a:t>Projekts Mini-</a:t>
            </a:r>
          </a:p>
          <a:p>
            <a:r>
              <a:rPr lang="lv-LV" sz="3200" b="1" dirty="0" err="1" smtClean="0"/>
              <a:t>phanomenta</a:t>
            </a:r>
            <a:endParaRPr lang="lv-LV" sz="3200" dirty="0" smtClean="0"/>
          </a:p>
          <a:p>
            <a:endParaRPr lang="lv-LV" dirty="0" smtClean="0"/>
          </a:p>
          <a:p>
            <a:endParaRPr lang="lv-LV" dirty="0"/>
          </a:p>
          <a:p>
            <a:r>
              <a:rPr lang="lv-LV" dirty="0" smtClean="0"/>
              <a:t>ir Vācijas profesora Luca Fīzera izstrādāta metodika «52 aizraujoši eksperimenti skolas gaitenim un klases telpai», kas palīdz rosināt skolēnu interesi par dabas zinātnēm, </a:t>
            </a:r>
            <a:endParaRPr lang="lv-LV" dirty="0"/>
          </a:p>
        </p:txBody>
      </p:sp>
      <p:sp>
        <p:nvSpPr>
          <p:cNvPr id="12" name="TextBox 11"/>
          <p:cNvSpPr txBox="1"/>
          <p:nvPr/>
        </p:nvSpPr>
        <p:spPr>
          <a:xfrm>
            <a:off x="6614445" y="116632"/>
            <a:ext cx="1413939" cy="366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8.10.- 9.11.</a:t>
            </a: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xmlns="" val="9795876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575721"/>
            <a:ext cx="3652753" cy="24293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37760" y="980728"/>
            <a:ext cx="2011401" cy="302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7354" y="4221088"/>
            <a:ext cx="3681214" cy="24482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0" y="980728"/>
            <a:ext cx="2011401" cy="30243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4221088"/>
            <a:ext cx="3681214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58803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0940" y="188640"/>
            <a:ext cx="792088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v-LV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5. februārī plkst. 16.00</a:t>
            </a:r>
          </a:p>
          <a:p>
            <a:pPr algn="ctr"/>
            <a:r>
              <a:rPr lang="lv-LV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skolas mājturības </a:t>
            </a:r>
            <a:r>
              <a:rPr lang="lv-LV" sz="2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kabinetā</a:t>
            </a:r>
            <a:r>
              <a:rPr lang="lv-LV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lv-LV" sz="32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lv-LV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notiks</a:t>
            </a:r>
            <a:endParaRPr lang="lv-LV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lv-LV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MINIPHANOMENTAS </a:t>
            </a:r>
            <a:r>
              <a:rPr lang="lv-LV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1. DARBNĪCA</a:t>
            </a:r>
            <a:endParaRPr lang="lv-LV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748" y="1942966"/>
            <a:ext cx="4204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IZGATAVOSIM ŠOS EKSPERIMENTUS!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34" t="4019" r="16819" b="4594"/>
          <a:stretch/>
        </p:blipFill>
        <p:spPr>
          <a:xfrm>
            <a:off x="2291685" y="2475023"/>
            <a:ext cx="2299075" cy="19909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33" t="4825" r="21425" b="4737"/>
          <a:stretch/>
        </p:blipFill>
        <p:spPr>
          <a:xfrm>
            <a:off x="107504" y="2475023"/>
            <a:ext cx="2150787" cy="19918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31" t="5223" r="23174" b="9375"/>
          <a:stretch/>
        </p:blipFill>
        <p:spPr>
          <a:xfrm>
            <a:off x="2315013" y="4530772"/>
            <a:ext cx="2252421" cy="20207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34" t="7631" r="16961" b="3975"/>
          <a:stretch/>
        </p:blipFill>
        <p:spPr>
          <a:xfrm>
            <a:off x="127303" y="4530772"/>
            <a:ext cx="2130988" cy="20652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16016" y="2060848"/>
            <a:ext cx="33123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dirty="0" smtClean="0"/>
          </a:p>
          <a:p>
            <a:pPr algn="just"/>
            <a:r>
              <a:rPr lang="lv-LV" b="1" dirty="0" smtClean="0"/>
              <a:t>Būsim pateicīgi ģimenēm, kurām ir iespēja izgatavot vēl kādu citu eksperimentu no Vācijas </a:t>
            </a:r>
            <a:r>
              <a:rPr lang="lv-LV" b="1" dirty="0"/>
              <a:t>profesora </a:t>
            </a:r>
            <a:r>
              <a:rPr lang="lv-LV" b="1" dirty="0" err="1"/>
              <a:t>Luca</a:t>
            </a:r>
            <a:r>
              <a:rPr lang="lv-LV" b="1" dirty="0"/>
              <a:t> </a:t>
            </a:r>
            <a:r>
              <a:rPr lang="lv-LV" b="1" dirty="0" err="1"/>
              <a:t>Fīzera</a:t>
            </a:r>
            <a:r>
              <a:rPr lang="lv-LV" b="1" dirty="0"/>
              <a:t> </a:t>
            </a:r>
            <a:r>
              <a:rPr lang="lv-LV" b="1" dirty="0" smtClean="0"/>
              <a:t>izstrādātās metodikas </a:t>
            </a:r>
          </a:p>
          <a:p>
            <a:pPr algn="ctr"/>
            <a:r>
              <a:rPr lang="lv-LV" b="1" dirty="0" smtClean="0"/>
              <a:t>«</a:t>
            </a:r>
            <a:r>
              <a:rPr lang="lv-LV" b="1" dirty="0"/>
              <a:t>52 aizraujoši eksperimenti skolas gaitenim un klases telpai</a:t>
            </a:r>
            <a:r>
              <a:rPr lang="lv-LV" b="1" dirty="0" smtClean="0"/>
              <a:t>».</a:t>
            </a:r>
          </a:p>
          <a:p>
            <a:endParaRPr lang="lv-LV" dirty="0"/>
          </a:p>
          <a:p>
            <a:r>
              <a:rPr lang="lv-LV" dirty="0" smtClean="0"/>
              <a:t>Ar izgatavošanas metodiku var iepazīties pie sk. Līgas </a:t>
            </a:r>
            <a:r>
              <a:rPr lang="lv-LV" dirty="0" err="1" smtClean="0"/>
              <a:t>Žilinskas</a:t>
            </a:r>
            <a:r>
              <a:rPr lang="lv-LV" dirty="0" smtClean="0"/>
              <a:t> un sk. Anitas </a:t>
            </a:r>
            <a:r>
              <a:rPr lang="lv-LV" dirty="0" err="1" smtClean="0"/>
              <a:t>Vērdiņas</a:t>
            </a:r>
            <a:endParaRPr lang="lv-LV" dirty="0" smtClean="0"/>
          </a:p>
          <a:p>
            <a:r>
              <a:rPr lang="lv-LV" dirty="0" smtClean="0"/>
              <a:t> </a:t>
            </a:r>
            <a:endParaRPr lang="lv-LV" dirty="0"/>
          </a:p>
        </p:txBody>
      </p:sp>
      <p:sp>
        <p:nvSpPr>
          <p:cNvPr id="12" name="Rectangle 11"/>
          <p:cNvSpPr/>
          <p:nvPr/>
        </p:nvSpPr>
        <p:spPr>
          <a:xfrm>
            <a:off x="4824766" y="6336070"/>
            <a:ext cx="2752677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v-LV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Ticība sev, uzticēšanās citiem –</a:t>
            </a:r>
          </a:p>
          <a:p>
            <a:pPr algn="ctr"/>
            <a:r>
              <a:rPr lang="lv-LV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panākumu garants!</a:t>
            </a:r>
            <a:endParaRPr lang="en-US" sz="11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34978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082" y="1124744"/>
            <a:ext cx="3608633" cy="240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082" y="4221088"/>
            <a:ext cx="3608633" cy="240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1960" y="1124744"/>
            <a:ext cx="3608633" cy="240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1960" y="4197352"/>
            <a:ext cx="3608633" cy="240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6082" y="188640"/>
            <a:ext cx="76945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5. februāris </a:t>
            </a:r>
          </a:p>
          <a:p>
            <a:pPr algn="ctr"/>
            <a:r>
              <a:rPr lang="lv-LV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MINIPHANOMENTAS </a:t>
            </a:r>
            <a:r>
              <a:rPr lang="lv-LV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1. DARBNĪCA</a:t>
            </a:r>
          </a:p>
          <a:p>
            <a:r>
              <a:rPr lang="lv-LV" dirty="0" smtClean="0"/>
              <a:t> </a:t>
            </a:r>
            <a:r>
              <a:rPr lang="lv-LV" i="1" dirty="0" smtClean="0"/>
              <a:t>Fotoreportāža</a:t>
            </a:r>
            <a:endParaRPr lang="lv-LV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16773" y="3501008"/>
            <a:ext cx="38565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Verners un Jānis palīdz Vernera </a:t>
            </a:r>
            <a:r>
              <a:rPr lang="lv-LV" sz="1400" dirty="0" err="1"/>
              <a:t>Muižzemnieka</a:t>
            </a:r>
            <a:r>
              <a:rPr lang="lv-LV" sz="1400" dirty="0"/>
              <a:t> tētim </a:t>
            </a:r>
            <a:r>
              <a:rPr lang="lv-LV" sz="1400" dirty="0" smtClean="0"/>
              <a:t>izvēlēties, kurus eksperimentus izgatavot.</a:t>
            </a:r>
          </a:p>
          <a:p>
            <a:r>
              <a:rPr lang="lv-LV" sz="1400" dirty="0" smtClean="0"/>
              <a:t>Izvēle – </a:t>
            </a:r>
            <a:r>
              <a:rPr lang="lv-LV" sz="1400" b="1" dirty="0" smtClean="0"/>
              <a:t>«Lodīšu rallijs» un « Garākais ceļš».</a:t>
            </a:r>
            <a:endParaRPr lang="lv-LV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11960" y="3524744"/>
            <a:ext cx="36086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Ar </a:t>
            </a:r>
            <a:r>
              <a:rPr lang="lv-LV" sz="1400" dirty="0" err="1" smtClean="0"/>
              <a:t>Gabriēlas</a:t>
            </a:r>
            <a:r>
              <a:rPr lang="lv-LV" sz="1400" dirty="0" smtClean="0"/>
              <a:t> mammas un skolotāju Jura </a:t>
            </a:r>
            <a:r>
              <a:rPr lang="lv-LV" sz="1400" dirty="0" err="1" smtClean="0"/>
              <a:t>Žilko</a:t>
            </a:r>
            <a:r>
              <a:rPr lang="lv-LV" sz="1400" dirty="0" smtClean="0"/>
              <a:t>, Anitas </a:t>
            </a:r>
            <a:r>
              <a:rPr lang="lv-LV" sz="1400" dirty="0" err="1" smtClean="0"/>
              <a:t>Vērdiņas</a:t>
            </a:r>
            <a:r>
              <a:rPr lang="lv-LV" sz="1400" dirty="0" smtClean="0"/>
              <a:t> un Līgas </a:t>
            </a:r>
            <a:r>
              <a:rPr lang="lv-LV" sz="1400" dirty="0" err="1" smtClean="0"/>
              <a:t>Žilinskas</a:t>
            </a:r>
            <a:r>
              <a:rPr lang="lv-LV" sz="1400" dirty="0" smtClean="0"/>
              <a:t> atbalstu top eksperiments </a:t>
            </a:r>
            <a:r>
              <a:rPr lang="lv-LV" sz="1400" b="1" dirty="0" smtClean="0"/>
              <a:t>«Telefons» </a:t>
            </a:r>
            <a:endParaRPr lang="lv-LV" sz="1400" b="1" dirty="0"/>
          </a:p>
        </p:txBody>
      </p:sp>
    </p:spTree>
    <p:extLst>
      <p:ext uri="{BB962C8B-B14F-4D97-AF65-F5344CB8AC3E}">
        <p14:creationId xmlns:p14="http://schemas.microsoft.com/office/powerpoint/2010/main" xmlns="" val="298947713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60648"/>
            <a:ext cx="3608633" cy="240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764619"/>
            <a:ext cx="1883971" cy="28327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3764619"/>
            <a:ext cx="1883971" cy="28327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9952" y="3789040"/>
            <a:ext cx="1883971" cy="28327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260146"/>
            <a:ext cx="3608633" cy="240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8284" y="3764619"/>
            <a:ext cx="1883971" cy="28327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512" y="2884444"/>
            <a:ext cx="77130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 smtClean="0"/>
              <a:t>Rūdolfa </a:t>
            </a:r>
            <a:r>
              <a:rPr lang="lv-LV" sz="1600" dirty="0" err="1" smtClean="0"/>
              <a:t>Mežotņa</a:t>
            </a:r>
            <a:r>
              <a:rPr lang="lv-LV" sz="1600" dirty="0" smtClean="0"/>
              <a:t> ģimene darbā pie eksperimenta </a:t>
            </a:r>
            <a:r>
              <a:rPr lang="lv-LV" sz="1600" b="1" dirty="0" smtClean="0"/>
              <a:t>«Trīskāršais svārsts»</a:t>
            </a:r>
            <a:r>
              <a:rPr lang="lv-LV" sz="1600" dirty="0" smtClean="0"/>
              <a:t>.</a:t>
            </a:r>
          </a:p>
          <a:p>
            <a:endParaRPr lang="lv-LV" sz="1600" dirty="0" smtClean="0"/>
          </a:p>
          <a:p>
            <a:pPr algn="r"/>
            <a:r>
              <a:rPr lang="lv-LV" sz="1600" dirty="0" smtClean="0"/>
              <a:t>Eksperiments gatavs! </a:t>
            </a:r>
            <a:endParaRPr lang="lv-LV" sz="1600" dirty="0"/>
          </a:p>
        </p:txBody>
      </p:sp>
    </p:spTree>
    <p:extLst>
      <p:ext uri="{BB962C8B-B14F-4D97-AF65-F5344CB8AC3E}">
        <p14:creationId xmlns:p14="http://schemas.microsoft.com/office/powerpoint/2010/main" xmlns="" val="16355618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29200"/>
            <a:ext cx="5724128" cy="1143000"/>
          </a:xfrm>
        </p:spPr>
        <p:txBody>
          <a:bodyPr/>
          <a:lstStyle/>
          <a:p>
            <a:r>
              <a:rPr lang="lv-LV" sz="2800" dirty="0" smtClean="0"/>
              <a:t>Draudzības nedēļa, kuru organizē skolēnu padome</a:t>
            </a:r>
            <a:endParaRPr lang="lv-LV" sz="2800" dirty="0"/>
          </a:p>
        </p:txBody>
      </p:sp>
      <p:pic>
        <p:nvPicPr>
          <p:cNvPr id="4" name="Content Placeholder 3" descr="CIMG576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3072341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User\Desktop\CIMG57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60648"/>
            <a:ext cx="3168352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Users\User\Desktop\CIMG57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5648" y="332656"/>
            <a:ext cx="3168352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D:\My Documents\bildes\foto2012-13\valsts svētkiem\skolotaju diena 2012\P712009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80928"/>
            <a:ext cx="2867850" cy="2150761"/>
          </a:xfrm>
          <a:prstGeom prst="rect">
            <a:avLst/>
          </a:prstGeom>
          <a:noFill/>
        </p:spPr>
      </p:pic>
      <p:pic>
        <p:nvPicPr>
          <p:cNvPr id="1031" name="Picture 7" descr="D:\My Documents\bildes\foto2012-13\valsts svētkiem\skolotaju diena 2012\P712008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2780928"/>
            <a:ext cx="3168352" cy="2203605"/>
          </a:xfrm>
          <a:prstGeom prst="rect">
            <a:avLst/>
          </a:prstGeom>
          <a:noFill/>
        </p:spPr>
      </p:pic>
      <p:pic>
        <p:nvPicPr>
          <p:cNvPr id="1029" name="Picture 5" descr="D:\My Documents\bildes\foto2012-13\18 novembris\P823019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4293096"/>
            <a:ext cx="3096344" cy="232212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4"/>
          <a:stretch>
            <a:fillRect/>
          </a:stretch>
        </p:blipFill>
        <p:spPr bwMode="auto">
          <a:xfrm>
            <a:off x="-77788" y="-53975"/>
            <a:ext cx="9378951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waterfall_j0262353.png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3789951"/>
            <a:ext cx="4202906" cy="2795234"/>
          </a:xfrm>
          <a:prstGeom prst="rect">
            <a:avLst/>
          </a:prstGeom>
          <a:noFill/>
          <a:ln w="38100" cap="sq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6" name="mnts-sky.pn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1" t="2744" b="3618"/>
          <a:stretch/>
        </p:blipFill>
        <p:spPr>
          <a:xfrm>
            <a:off x="422924" y="250418"/>
            <a:ext cx="4258651" cy="2716917"/>
          </a:xfrm>
          <a:prstGeom prst="rect">
            <a:avLst/>
          </a:prstGeom>
          <a:noFill/>
          <a:ln w="38100" cap="sq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7" name="sunflower_j0262344.pn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85"/>
          <a:stretch/>
        </p:blipFill>
        <p:spPr>
          <a:xfrm>
            <a:off x="4860032" y="412111"/>
            <a:ext cx="4176464" cy="2718717"/>
          </a:xfrm>
          <a:prstGeom prst="rect">
            <a:avLst/>
          </a:prstGeom>
          <a:noFill/>
          <a:ln w="38100" cap="sq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8" name="mnts-sky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3735" y="3601388"/>
            <a:ext cx="4222875" cy="2808514"/>
          </a:xfrm>
          <a:prstGeom prst="rect">
            <a:avLst/>
          </a:prstGeom>
          <a:noFill/>
          <a:ln w="38100" cap="sq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2552251" y="2967335"/>
            <a:ext cx="38509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lv-LV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Vasaras nometne</a:t>
            </a:r>
            <a:endParaRPr lang="en-US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8001001" y="37311"/>
            <a:ext cx="1300162" cy="64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185290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4"/>
          <a:stretch>
            <a:fillRect/>
          </a:stretch>
        </p:blipFill>
        <p:spPr bwMode="auto">
          <a:xfrm>
            <a:off x="-77788" y="-53975"/>
            <a:ext cx="9378951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waterfall_j0262353.png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4834" y="3430897"/>
            <a:ext cx="4202906" cy="2795234"/>
          </a:xfrm>
          <a:prstGeom prst="rect">
            <a:avLst/>
          </a:prstGeom>
          <a:noFill/>
          <a:ln w="38100" cap="sq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6" name="mnts-sky.png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102" y="88134"/>
            <a:ext cx="4329157" cy="2879201"/>
          </a:xfrm>
          <a:prstGeom prst="rect">
            <a:avLst/>
          </a:prstGeom>
          <a:noFill/>
          <a:ln w="38100" cap="sq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7" name="sunflower_j0262344.png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7718" y="476672"/>
            <a:ext cx="4087855" cy="2718717"/>
          </a:xfrm>
          <a:prstGeom prst="rect">
            <a:avLst/>
          </a:prstGeom>
          <a:noFill/>
          <a:ln w="38100" cap="sq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8" name="mnts-sky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504" y="3675899"/>
            <a:ext cx="4286730" cy="2850982"/>
          </a:xfrm>
          <a:prstGeom prst="rect">
            <a:avLst/>
          </a:prstGeom>
          <a:noFill/>
          <a:ln w="38100" cap="sq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251520" y="2967335"/>
            <a:ext cx="476072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lv-LV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Nodarbinātība vasarā</a:t>
            </a:r>
            <a:endParaRPr lang="en-US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843838" y="153199"/>
            <a:ext cx="1300162" cy="64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807144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Content Placeholder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4"/>
          <a:stretch>
            <a:fillRect/>
          </a:stretch>
        </p:blipFill>
        <p:spPr bwMode="auto">
          <a:xfrm>
            <a:off x="-77788" y="-53975"/>
            <a:ext cx="9378951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8695" y="130277"/>
            <a:ext cx="1743785" cy="116049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5236" y="130277"/>
            <a:ext cx="1743785" cy="11604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35" y="116632"/>
            <a:ext cx="1743785" cy="1160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1435" y="130277"/>
            <a:ext cx="1743785" cy="1160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96249" y="130277"/>
            <a:ext cx="1743785" cy="1160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34" y="1355328"/>
            <a:ext cx="1743785" cy="1160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7878" y="1360399"/>
            <a:ext cx="1743785" cy="1160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96248" y="1360399"/>
            <a:ext cx="1743785" cy="11604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5235" y="1360399"/>
            <a:ext cx="1743785" cy="116049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35" y="2613395"/>
            <a:ext cx="1743785" cy="116049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5107" y="1355328"/>
            <a:ext cx="1743785" cy="11604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7878" y="2606468"/>
            <a:ext cx="1743785" cy="11604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87231" y="2606468"/>
            <a:ext cx="1743785" cy="116049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3848" y="2599541"/>
            <a:ext cx="1743785" cy="116049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63" y="3863406"/>
            <a:ext cx="1743785" cy="116049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4949" y="3854519"/>
            <a:ext cx="1743785" cy="116049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96247" y="3863406"/>
            <a:ext cx="1743785" cy="116049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5107" y="3852496"/>
            <a:ext cx="1743785" cy="116049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5236" y="3863406"/>
            <a:ext cx="1743785" cy="11604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82650" y="2599541"/>
            <a:ext cx="1743785" cy="116049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975" r="1418" b="36258"/>
          <a:stretch/>
        </p:blipFill>
        <p:spPr>
          <a:xfrm>
            <a:off x="995257" y="5117527"/>
            <a:ext cx="7041742" cy="151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94656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4"/>
          <a:stretch>
            <a:fillRect/>
          </a:stretch>
        </p:blipFill>
        <p:spPr bwMode="auto">
          <a:xfrm>
            <a:off x="-223362" y="-77701"/>
            <a:ext cx="9378951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Placeholder 9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6512" y="4581128"/>
            <a:ext cx="3065806" cy="20403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bg2">
                <a:lumMod val="1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3849" y="72224"/>
            <a:ext cx="3096343" cy="20606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bg2">
                <a:lumMod val="1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8520" y="2348880"/>
            <a:ext cx="3100114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bg2">
                <a:lumMod val="1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85555" y="103369"/>
            <a:ext cx="3049544" cy="20294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bg2">
                <a:lumMod val="1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Rectangle 11"/>
          <p:cNvSpPr/>
          <p:nvPr/>
        </p:nvSpPr>
        <p:spPr>
          <a:xfrm>
            <a:off x="3257284" y="5661248"/>
            <a:ext cx="516033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lv-LV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Skolas telpas</a:t>
            </a:r>
            <a:endParaRPr lang="en-US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764" r="12413"/>
          <a:stretch/>
        </p:blipFill>
        <p:spPr>
          <a:xfrm>
            <a:off x="5940152" y="2348880"/>
            <a:ext cx="2477464" cy="31212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bg2">
                <a:lumMod val="1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73"/>
          <a:stretch/>
        </p:blipFill>
        <p:spPr>
          <a:xfrm rot="5400000">
            <a:off x="2913257" y="2663004"/>
            <a:ext cx="3105710" cy="24774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bg2">
                <a:lumMod val="1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2284" y="410048"/>
            <a:ext cx="1299575" cy="72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395998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4"/>
          <a:stretch>
            <a:fillRect/>
          </a:stretch>
        </p:blipFill>
        <p:spPr bwMode="auto">
          <a:xfrm>
            <a:off x="-77788" y="-53975"/>
            <a:ext cx="9378951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143000"/>
          </a:xfrm>
        </p:spPr>
        <p:txBody>
          <a:bodyPr/>
          <a:lstStyle/>
          <a:p>
            <a:r>
              <a:rPr lang="lv-LV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+mn-ea"/>
                <a:cs typeface="Arial" charset="0"/>
              </a:rPr>
              <a:t>Jelgavas</a:t>
            </a:r>
            <a:r>
              <a:rPr lang="lv-LV" sz="4000" dirty="0" smtClean="0"/>
              <a:t> </a:t>
            </a:r>
            <a:r>
              <a:rPr lang="lv-LV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+mn-ea"/>
                <a:cs typeface="Arial" charset="0"/>
              </a:rPr>
              <a:t>pilsētas</a:t>
            </a:r>
            <a:r>
              <a:rPr lang="lv-LV" sz="4000" dirty="0" smtClean="0"/>
              <a:t> </a:t>
            </a:r>
            <a:r>
              <a:rPr lang="lv-LV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+mn-ea"/>
                <a:cs typeface="Arial" charset="0"/>
              </a:rPr>
              <a:t>skolēna</a:t>
            </a:r>
            <a:r>
              <a:rPr lang="lv-LV" sz="4000" dirty="0" smtClean="0"/>
              <a:t> </a:t>
            </a:r>
            <a:r>
              <a:rPr lang="lv-LV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+mn-ea"/>
                <a:cs typeface="Arial" charset="0"/>
              </a:rPr>
              <a:t>apliecība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456" t="34095" r="28811" b="8069"/>
          <a:stretch/>
        </p:blipFill>
        <p:spPr bwMode="auto">
          <a:xfrm>
            <a:off x="2267744" y="2035535"/>
            <a:ext cx="5950424" cy="4230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069" t="42538" r="29722" b="21178"/>
          <a:stretch/>
        </p:blipFill>
        <p:spPr bwMode="auto">
          <a:xfrm>
            <a:off x="611560" y="1420521"/>
            <a:ext cx="3597012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924032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4"/>
          <a:stretch>
            <a:fillRect/>
          </a:stretch>
        </p:blipFill>
        <p:spPr bwMode="auto">
          <a:xfrm>
            <a:off x="-77788" y="-53975"/>
            <a:ext cx="9378951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765" t="11936" r="15959" b="6850"/>
          <a:stretch/>
        </p:blipFill>
        <p:spPr bwMode="auto">
          <a:xfrm>
            <a:off x="300037" y="548680"/>
            <a:ext cx="8623300" cy="594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672654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534"/>
          <a:stretch>
            <a:fillRect/>
          </a:stretch>
        </p:blipFill>
        <p:spPr bwMode="auto">
          <a:xfrm>
            <a:off x="-77788" y="-53975"/>
            <a:ext cx="9378951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971600" y="1844824"/>
            <a:ext cx="7272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3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Katra jauna diena, lai nāk pie tevis kā jauna cerība, jauns solījums, jauna tiecība, jauna enerģija un jauna </a:t>
            </a:r>
            <a:r>
              <a:rPr lang="lv-LV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sajūsma.</a:t>
            </a:r>
            <a:endParaRPr lang="lv-LV" sz="3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87986"/>
            <a:ext cx="1944216" cy="1077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659534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1sip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J1sips</Template>
  <TotalTime>1379</TotalTime>
  <Words>724</Words>
  <Application>Microsoft Office PowerPoint</Application>
  <PresentationFormat>On-screen Show (4:3)</PresentationFormat>
  <Paragraphs>192</Paragraphs>
  <Slides>29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J1sips</vt:lpstr>
      <vt:lpstr>Slide 1</vt:lpstr>
      <vt:lpstr>1961. gada 27. decembrī atklāja  Jelgavas sanatorijas tipa internātskolu</vt:lpstr>
      <vt:lpstr>Slide 3</vt:lpstr>
      <vt:lpstr>Slide 4</vt:lpstr>
      <vt:lpstr>Skolotāju sastāvs</vt:lpstr>
      <vt:lpstr>Skolēnu sastāvs</vt:lpstr>
      <vt:lpstr>Slide 7</vt:lpstr>
      <vt:lpstr>Slide 8</vt:lpstr>
      <vt:lpstr>Sociālais portrets</vt:lpstr>
      <vt:lpstr>Slide 10</vt:lpstr>
      <vt:lpstr>Slide 11</vt:lpstr>
      <vt:lpstr>Slide 12</vt:lpstr>
      <vt:lpstr>Slide 13</vt:lpstr>
      <vt:lpstr>Nodarbības vecākiem</vt:lpstr>
      <vt:lpstr>Slide 15</vt:lpstr>
      <vt:lpstr>Slide 16</vt:lpstr>
      <vt:lpstr>kurās jaunāko klašu skolēni patstāvīgi var darboties un izprast dabaszinību likumus, tā attīstot radošo un tehnisko domāšanu.  http://www.jelgava1isk.lv/</vt:lpstr>
      <vt:lpstr>Slide 18</vt:lpstr>
      <vt:lpstr>Slide 19</vt:lpstr>
      <vt:lpstr>Slide 20</vt:lpstr>
      <vt:lpstr>Slide 21</vt:lpstr>
      <vt:lpstr>Draudzības nedēļa, kuru organizē skolēnu padome</vt:lpstr>
      <vt:lpstr>Slide 23</vt:lpstr>
      <vt:lpstr>Slide 24</vt:lpstr>
      <vt:lpstr>Slide 25</vt:lpstr>
      <vt:lpstr>Slide 26</vt:lpstr>
      <vt:lpstr>Jelgavas pilsētas skolēna apliecība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97</cp:revision>
  <cp:lastPrinted>2012-08-28T20:12:05Z</cp:lastPrinted>
  <dcterms:created xsi:type="dcterms:W3CDTF">2011-10-24T06:46:43Z</dcterms:created>
  <dcterms:modified xsi:type="dcterms:W3CDTF">2013-04-24T20:35:48Z</dcterms:modified>
</cp:coreProperties>
</file>