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5"/>
  </p:notesMasterIdLst>
  <p:handoutMasterIdLst>
    <p:handoutMasterId r:id="rId26"/>
  </p:handoutMasterIdLst>
  <p:sldIdLst>
    <p:sldId id="272" r:id="rId2"/>
    <p:sldId id="273" r:id="rId3"/>
    <p:sldId id="275" r:id="rId4"/>
    <p:sldId id="278" r:id="rId5"/>
    <p:sldId id="281" r:id="rId6"/>
    <p:sldId id="283" r:id="rId7"/>
    <p:sldId id="285" r:id="rId8"/>
    <p:sldId id="289" r:id="rId9"/>
    <p:sldId id="290" r:id="rId10"/>
    <p:sldId id="291" r:id="rId11"/>
    <p:sldId id="293" r:id="rId12"/>
    <p:sldId id="295" r:id="rId13"/>
    <p:sldId id="297" r:id="rId14"/>
    <p:sldId id="299" r:id="rId15"/>
    <p:sldId id="306" r:id="rId16"/>
    <p:sldId id="310" r:id="rId17"/>
    <p:sldId id="312" r:id="rId18"/>
    <p:sldId id="315" r:id="rId19"/>
    <p:sldId id="320" r:id="rId20"/>
    <p:sldId id="324" r:id="rId21"/>
    <p:sldId id="325" r:id="rId22"/>
    <p:sldId id="331" r:id="rId23"/>
    <p:sldId id="337" r:id="rId24"/>
  </p:sldIdLst>
  <p:sldSz cx="9144000" cy="6858000" type="screen4x3"/>
  <p:notesSz cx="6845300" cy="9196388"/>
  <p:defaultTextStyle>
    <a:defPPr>
      <a:defRPr lang="en-US"/>
    </a:defPPr>
    <a:lvl1pPr algn="l" rtl="0" eaLnBrk="0" fontAlgn="base" hangingPunct="0">
      <a:spcBef>
        <a:spcPct val="0"/>
      </a:spcBef>
      <a:spcAft>
        <a:spcPct val="0"/>
      </a:spcAft>
      <a:defRPr kumimoji="1" sz="24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umimoji="1" sz="24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umimoji="1" sz="24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umimoji="1" sz="24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umimoji="1" sz="2400" b="1" kern="1200">
        <a:solidFill>
          <a:schemeClr val="tx1"/>
        </a:solidFill>
        <a:latin typeface="Times New Roman" pitchFamily="18" charset="0"/>
        <a:ea typeface="+mn-ea"/>
        <a:cs typeface="+mn-cs"/>
      </a:defRPr>
    </a:lvl5pPr>
    <a:lvl6pPr marL="2286000" algn="l" defTabSz="914400" rtl="0" eaLnBrk="1" latinLnBrk="0" hangingPunct="1">
      <a:defRPr kumimoji="1" sz="2400" b="1" kern="1200">
        <a:solidFill>
          <a:schemeClr val="tx1"/>
        </a:solidFill>
        <a:latin typeface="Times New Roman" pitchFamily="18" charset="0"/>
        <a:ea typeface="+mn-ea"/>
        <a:cs typeface="+mn-cs"/>
      </a:defRPr>
    </a:lvl6pPr>
    <a:lvl7pPr marL="2743200" algn="l" defTabSz="914400" rtl="0" eaLnBrk="1" latinLnBrk="0" hangingPunct="1">
      <a:defRPr kumimoji="1" sz="2400" b="1" kern="1200">
        <a:solidFill>
          <a:schemeClr val="tx1"/>
        </a:solidFill>
        <a:latin typeface="Times New Roman" pitchFamily="18" charset="0"/>
        <a:ea typeface="+mn-ea"/>
        <a:cs typeface="+mn-cs"/>
      </a:defRPr>
    </a:lvl7pPr>
    <a:lvl8pPr marL="3200400" algn="l" defTabSz="914400" rtl="0" eaLnBrk="1" latinLnBrk="0" hangingPunct="1">
      <a:defRPr kumimoji="1" sz="2400" b="1" kern="1200">
        <a:solidFill>
          <a:schemeClr val="tx1"/>
        </a:solidFill>
        <a:latin typeface="Times New Roman" pitchFamily="18" charset="0"/>
        <a:ea typeface="+mn-ea"/>
        <a:cs typeface="+mn-cs"/>
      </a:defRPr>
    </a:lvl8pPr>
    <a:lvl9pPr marL="3657600" algn="l" defTabSz="914400" rtl="0" eaLnBrk="1" latinLnBrk="0" hangingPunct="1">
      <a:defRPr kumimoji="1" sz="24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2305"/>
    <a:srgbClr val="996633"/>
    <a:srgbClr val="339933"/>
    <a:srgbClr val="660066"/>
    <a:srgbClr val="FFFFFF"/>
    <a:srgbClr val="006666"/>
    <a:srgbClr val="009999"/>
    <a:srgbClr val="00CC99"/>
    <a:srgbClr val="33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0" autoAdjust="0"/>
    <p:restoredTop sz="94600" autoAdjust="0"/>
  </p:normalViewPr>
  <p:slideViewPr>
    <p:cSldViewPr>
      <p:cViewPr varScale="1">
        <p:scale>
          <a:sx n="110" d="100"/>
          <a:sy n="110" d="100"/>
        </p:scale>
        <p:origin x="164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67038"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ru-RU"/>
          </a:p>
        </p:txBody>
      </p:sp>
      <p:sp>
        <p:nvSpPr>
          <p:cNvPr id="21507" name="Rectangle 3"/>
          <p:cNvSpPr>
            <a:spLocks noGrp="1" noChangeArrowheads="1"/>
          </p:cNvSpPr>
          <p:nvPr>
            <p:ph type="dt" sz="quarter" idx="1"/>
          </p:nvPr>
        </p:nvSpPr>
        <p:spPr bwMode="auto">
          <a:xfrm>
            <a:off x="3876675" y="0"/>
            <a:ext cx="2967038"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ru-RU"/>
          </a:p>
        </p:txBody>
      </p:sp>
      <p:sp>
        <p:nvSpPr>
          <p:cNvPr id="21508" name="Rectangle 4"/>
          <p:cNvSpPr>
            <a:spLocks noGrp="1" noChangeArrowheads="1"/>
          </p:cNvSpPr>
          <p:nvPr>
            <p:ph type="ftr" sz="quarter" idx="2"/>
          </p:nvPr>
        </p:nvSpPr>
        <p:spPr bwMode="auto">
          <a:xfrm>
            <a:off x="0" y="8734425"/>
            <a:ext cx="2967038"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ru-RU"/>
          </a:p>
        </p:txBody>
      </p:sp>
      <p:sp>
        <p:nvSpPr>
          <p:cNvPr id="21509" name="Rectangle 5"/>
          <p:cNvSpPr>
            <a:spLocks noGrp="1" noChangeArrowheads="1"/>
          </p:cNvSpPr>
          <p:nvPr>
            <p:ph type="sldNum" sz="quarter" idx="3"/>
          </p:nvPr>
        </p:nvSpPr>
        <p:spPr bwMode="auto">
          <a:xfrm>
            <a:off x="3876675" y="8734425"/>
            <a:ext cx="2967038"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3B9BB6DA-9DF7-48E0-A456-B33FC5CEB3B2}" type="slidenum">
              <a:rPr lang="ru-RU"/>
              <a:pPr/>
              <a:t>‹#›</a:t>
            </a:fld>
            <a:endParaRPr lang="ru-RU"/>
          </a:p>
        </p:txBody>
      </p:sp>
    </p:spTree>
    <p:extLst>
      <p:ext uri="{BB962C8B-B14F-4D97-AF65-F5344CB8AC3E}">
        <p14:creationId xmlns:p14="http://schemas.microsoft.com/office/powerpoint/2010/main" val="1882058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5613"/>
          </a:xfrm>
          <a:prstGeom prst="rect">
            <a:avLst/>
          </a:prstGeom>
          <a:noFill/>
          <a:ln w="9525">
            <a:noFill/>
            <a:miter lim="800000"/>
            <a:headEnd/>
            <a:tailEnd/>
          </a:ln>
        </p:spPr>
        <p:txBody>
          <a:bodyPr vert="horz" wrap="square" lIns="19050" tIns="0" rIns="19050" bIns="0" numCol="1" anchor="t" anchorCtr="0" compatLnSpc="1">
            <a:prstTxWarp prst="textNoShape">
              <a:avLst/>
            </a:prstTxWarp>
          </a:bodyPr>
          <a:lstStyle>
            <a:lvl1pPr defTabSz="909638">
              <a:defRPr sz="1000" b="0" i="1"/>
            </a:lvl1pPr>
          </a:lstStyle>
          <a:p>
            <a:r>
              <a:rPr lang="ru-RU"/>
              <a:t>*</a:t>
            </a:r>
            <a:endParaRPr lang="ru-RU" sz="1200"/>
          </a:p>
        </p:txBody>
      </p:sp>
      <p:sp>
        <p:nvSpPr>
          <p:cNvPr id="2051" name="Rectangle 3"/>
          <p:cNvSpPr>
            <a:spLocks noGrp="1" noChangeArrowheads="1"/>
          </p:cNvSpPr>
          <p:nvPr>
            <p:ph type="dt" idx="1"/>
          </p:nvPr>
        </p:nvSpPr>
        <p:spPr bwMode="auto">
          <a:xfrm>
            <a:off x="3884613" y="0"/>
            <a:ext cx="2973387" cy="455613"/>
          </a:xfrm>
          <a:prstGeom prst="rect">
            <a:avLst/>
          </a:prstGeom>
          <a:noFill/>
          <a:ln w="9525">
            <a:noFill/>
            <a:miter lim="800000"/>
            <a:headEnd/>
            <a:tailEnd/>
          </a:ln>
        </p:spPr>
        <p:txBody>
          <a:bodyPr vert="horz" wrap="square" lIns="19050" tIns="0" rIns="19050" bIns="0" numCol="1" anchor="t" anchorCtr="0" compatLnSpc="1">
            <a:prstTxWarp prst="textNoShape">
              <a:avLst/>
            </a:prstTxWarp>
          </a:bodyPr>
          <a:lstStyle>
            <a:lvl1pPr algn="r" defTabSz="909638">
              <a:defRPr sz="1000" b="0" i="1"/>
            </a:lvl1pPr>
          </a:lstStyle>
          <a:p>
            <a:r>
              <a:rPr lang="ru-RU"/>
              <a:t>16.07.1996</a:t>
            </a:r>
            <a:endParaRPr lang="ru-RU" sz="1200"/>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12700" cap="sq">
            <a:solidFill>
              <a:schemeClr val="tx1"/>
            </a:solidFill>
            <a:miter lim="800000"/>
            <a:headEnd/>
            <a:tailEnd/>
          </a:ln>
        </p:spPr>
      </p:sp>
      <p:sp>
        <p:nvSpPr>
          <p:cNvPr id="2053" name="Rectangle 5"/>
          <p:cNvSpPr>
            <a:spLocks noGrp="1" noChangeArrowheads="1"/>
          </p:cNvSpPr>
          <p:nvPr>
            <p:ph type="body" sz="quarter" idx="3"/>
          </p:nvPr>
        </p:nvSpPr>
        <p:spPr bwMode="auto">
          <a:xfrm>
            <a:off x="914400" y="4341813"/>
            <a:ext cx="5027613" cy="4114800"/>
          </a:xfrm>
          <a:prstGeom prst="rect">
            <a:avLst/>
          </a:prstGeom>
          <a:noFill/>
          <a:ln w="9525">
            <a:noFill/>
            <a:miter lim="800000"/>
            <a:headEnd/>
            <a:tailEnd/>
          </a:ln>
        </p:spPr>
        <p:txBody>
          <a:bodyPr vert="horz" wrap="square" lIns="92075" tIns="46037" rIns="92075" bIns="46037" numCol="1" anchor="t" anchorCtr="0" compatLnSpc="1">
            <a:prstTxWarp prst="textNoShape">
              <a:avLst/>
            </a:prstTxWarp>
          </a:bodyPr>
          <a:lstStyle/>
          <a:p>
            <a:pPr lvl="0"/>
            <a:r>
              <a:rPr lang="ru-RU" smtClean="0"/>
              <a:t>Нажмите кнопку, чтобы изменить стиль основного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054" name="Rectangle 6"/>
          <p:cNvSpPr>
            <a:spLocks noGrp="1" noChangeArrowheads="1"/>
          </p:cNvSpPr>
          <p:nvPr>
            <p:ph type="ftr" sz="quarter" idx="4"/>
          </p:nvPr>
        </p:nvSpPr>
        <p:spPr bwMode="auto">
          <a:xfrm>
            <a:off x="0" y="8685213"/>
            <a:ext cx="2971800" cy="458787"/>
          </a:xfrm>
          <a:prstGeom prst="rect">
            <a:avLst/>
          </a:prstGeom>
          <a:noFill/>
          <a:ln w="9525">
            <a:noFill/>
            <a:miter lim="800000"/>
            <a:headEnd/>
            <a:tailEnd/>
          </a:ln>
        </p:spPr>
        <p:txBody>
          <a:bodyPr vert="horz" wrap="square" lIns="19050" tIns="0" rIns="19050" bIns="0" numCol="1" anchor="b" anchorCtr="0" compatLnSpc="1">
            <a:prstTxWarp prst="textNoShape">
              <a:avLst/>
            </a:prstTxWarp>
          </a:bodyPr>
          <a:lstStyle>
            <a:lvl1pPr defTabSz="909638">
              <a:defRPr sz="1000" b="0" i="1"/>
            </a:lvl1pPr>
          </a:lstStyle>
          <a:p>
            <a:r>
              <a:rPr lang="ru-RU"/>
              <a:t>*</a:t>
            </a:r>
            <a:endParaRPr lang="ru-RU" sz="1200"/>
          </a:p>
        </p:txBody>
      </p:sp>
      <p:sp>
        <p:nvSpPr>
          <p:cNvPr id="2055" name="Rectangle 7"/>
          <p:cNvSpPr>
            <a:spLocks noGrp="1" noChangeArrowheads="1"/>
          </p:cNvSpPr>
          <p:nvPr>
            <p:ph type="sldNum" sz="quarter" idx="5"/>
          </p:nvPr>
        </p:nvSpPr>
        <p:spPr bwMode="auto">
          <a:xfrm>
            <a:off x="3884613" y="8685213"/>
            <a:ext cx="2973387" cy="458787"/>
          </a:xfrm>
          <a:prstGeom prst="rect">
            <a:avLst/>
          </a:prstGeom>
          <a:noFill/>
          <a:ln w="9525">
            <a:noFill/>
            <a:miter lim="800000"/>
            <a:headEnd/>
            <a:tailEnd/>
          </a:ln>
        </p:spPr>
        <p:txBody>
          <a:bodyPr vert="horz" wrap="square" lIns="19050" tIns="0" rIns="19050" bIns="0" numCol="1" anchor="b" anchorCtr="0" compatLnSpc="1">
            <a:prstTxWarp prst="textNoShape">
              <a:avLst/>
            </a:prstTxWarp>
          </a:bodyPr>
          <a:lstStyle>
            <a:lvl1pPr algn="r" defTabSz="909638">
              <a:defRPr sz="1000" b="0" i="1"/>
            </a:lvl1pPr>
          </a:lstStyle>
          <a:p>
            <a:r>
              <a:rPr lang="ru-RU"/>
              <a:t>##</a:t>
            </a:r>
            <a:endParaRPr lang="ru-RU" sz="1200"/>
          </a:p>
        </p:txBody>
      </p:sp>
    </p:spTree>
    <p:extLst>
      <p:ext uri="{BB962C8B-B14F-4D97-AF65-F5344CB8AC3E}">
        <p14:creationId xmlns:p14="http://schemas.microsoft.com/office/powerpoint/2010/main" val="3519878337"/>
      </p:ext>
    </p:extLst>
  </p:cSld>
  <p:clrMap bg1="lt1" tx1="dk1" bg2="lt2" tx2="dk2" accent1="accent1" accent2="accent2" accent3="accent3" accent4="accent4" accent5="accent5" accent6="accent6" hlink="hlink" folHlink="folHlink"/>
  <p:hf/>
  <p:notesStyle>
    <a:lvl1pPr algn="l" defTabSz="909638"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5613" algn="l" defTabSz="909638"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2813" algn="l" defTabSz="909638"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68425" algn="l" defTabSz="909638"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5625" algn="l" defTabSz="909638"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3087" name="Rectangle 15"/>
          <p:cNvSpPr>
            <a:spLocks noChangeArrowheads="1"/>
          </p:cNvSpPr>
          <p:nvPr/>
        </p:nvSpPr>
        <p:spPr bwMode="auto">
          <a:xfrm>
            <a:off x="304800" y="533400"/>
            <a:ext cx="8458200" cy="5791200"/>
          </a:xfrm>
          <a:prstGeom prst="rect">
            <a:avLst/>
          </a:prstGeom>
          <a:solidFill>
            <a:srgbClr val="FFFFFF">
              <a:alpha val="80000"/>
            </a:srgbClr>
          </a:solidFill>
          <a:ln w="38100" cap="sq">
            <a:solidFill>
              <a:srgbClr val="5C2305"/>
            </a:solidFill>
            <a:miter lim="800000"/>
            <a:headEnd type="none" w="sm" len="sm"/>
            <a:tailEnd type="none" w="sm" len="sm"/>
          </a:ln>
          <a:effectLst/>
        </p:spPr>
        <p:txBody>
          <a:bodyPr wrap="none" anchor="ctr"/>
          <a:lstStyle/>
          <a:p>
            <a:endParaRPr lang="ru-RU"/>
          </a:p>
        </p:txBody>
      </p:sp>
      <p:sp>
        <p:nvSpPr>
          <p:cNvPr id="3088" name="Rectangle 16"/>
          <p:cNvSpPr>
            <a:spLocks noChangeArrowheads="1"/>
          </p:cNvSpPr>
          <p:nvPr/>
        </p:nvSpPr>
        <p:spPr bwMode="auto">
          <a:xfrm>
            <a:off x="533400" y="762000"/>
            <a:ext cx="8001000" cy="5334000"/>
          </a:xfrm>
          <a:prstGeom prst="rect">
            <a:avLst/>
          </a:prstGeom>
          <a:noFill/>
          <a:ln w="76200" cap="sq">
            <a:solidFill>
              <a:srgbClr val="FFFFFF"/>
            </a:solidFill>
            <a:miter lim="800000"/>
            <a:headEnd type="none" w="sm" len="sm"/>
            <a:tailEnd type="none" w="sm" len="sm"/>
          </a:ln>
          <a:effectLst/>
        </p:spPr>
        <p:txBody>
          <a:bodyPr wrap="none" anchor="ctr"/>
          <a:lstStyle/>
          <a:p>
            <a:endParaRPr lang="ru-RU"/>
          </a:p>
        </p:txBody>
      </p:sp>
      <p:sp>
        <p:nvSpPr>
          <p:cNvPr id="3081" name="Rectangle 9"/>
          <p:cNvSpPr>
            <a:spLocks noGrp="1" noChangeArrowheads="1"/>
          </p:cNvSpPr>
          <p:nvPr>
            <p:ph type="ctrTitle" sz="quarter"/>
          </p:nvPr>
        </p:nvSpPr>
        <p:spPr>
          <a:xfrm>
            <a:off x="2741613" y="1370013"/>
            <a:ext cx="5484812" cy="2133600"/>
          </a:xfrm>
        </p:spPr>
        <p:txBody>
          <a:bodyPr anchor="b"/>
          <a:lstStyle>
            <a:lvl1pPr>
              <a:defRPr sz="4600" b="1"/>
            </a:lvl1pPr>
          </a:lstStyle>
          <a:p>
            <a:r>
              <a:rPr lang="ru-RU" smtClean="0"/>
              <a:t>Образец заголовка</a:t>
            </a:r>
            <a:endParaRPr lang="ru-RU"/>
          </a:p>
        </p:txBody>
      </p:sp>
      <p:sp>
        <p:nvSpPr>
          <p:cNvPr id="3083" name="Rectangle 11"/>
          <p:cNvSpPr>
            <a:spLocks noGrp="1" noChangeArrowheads="1"/>
          </p:cNvSpPr>
          <p:nvPr>
            <p:ph type="subTitle" sz="quarter" idx="1"/>
          </p:nvPr>
        </p:nvSpPr>
        <p:spPr>
          <a:xfrm>
            <a:off x="2741613" y="3581400"/>
            <a:ext cx="5486400" cy="1058863"/>
          </a:xfrm>
        </p:spPr>
        <p:txBody>
          <a:bodyPr/>
          <a:lstStyle>
            <a:lvl1pPr marL="0" indent="0">
              <a:buFontTx/>
              <a:buNone/>
              <a:defRPr sz="3200"/>
            </a:lvl1pPr>
          </a:lstStyle>
          <a:p>
            <a:r>
              <a:rPr lang="ru-RU" smtClean="0"/>
              <a:t>Образец подзаголовка</a:t>
            </a:r>
            <a:endParaRPr lang="ru-RU"/>
          </a:p>
        </p:txBody>
      </p:sp>
      <p:sp>
        <p:nvSpPr>
          <p:cNvPr id="3084" name="Rectangle 12"/>
          <p:cNvSpPr>
            <a:spLocks noGrp="1" noChangeArrowheads="1"/>
          </p:cNvSpPr>
          <p:nvPr>
            <p:ph type="sldNum" sz="quarter" idx="4"/>
          </p:nvPr>
        </p:nvSpPr>
        <p:spPr/>
        <p:txBody>
          <a:bodyPr/>
          <a:lstStyle>
            <a:lvl1pPr>
              <a:defRPr/>
            </a:lvl1pPr>
          </a:lstStyle>
          <a:p>
            <a:fld id="{F54DDE66-6885-4D73-947D-4C443ECDC588}" type="slidenum">
              <a:rPr lang="ru-RU"/>
              <a:pPr/>
              <a:t>‹#›</a:t>
            </a:fld>
            <a:endParaRPr lang="ru-RU"/>
          </a:p>
        </p:txBody>
      </p:sp>
      <p:sp>
        <p:nvSpPr>
          <p:cNvPr id="3085" name="Rectangle 13"/>
          <p:cNvSpPr>
            <a:spLocks noGrp="1" noChangeArrowheads="1"/>
          </p:cNvSpPr>
          <p:nvPr>
            <p:ph type="ftr" sz="quarter" idx="3"/>
          </p:nvPr>
        </p:nvSpPr>
        <p:spPr/>
        <p:txBody>
          <a:bodyPr/>
          <a:lstStyle>
            <a:lvl1pPr>
              <a:defRPr/>
            </a:lvl1pPr>
          </a:lstStyle>
          <a:p>
            <a:endParaRPr lang="ru-RU"/>
          </a:p>
        </p:txBody>
      </p:sp>
      <p:sp>
        <p:nvSpPr>
          <p:cNvPr id="3086" name="Rectangle 14"/>
          <p:cNvSpPr>
            <a:spLocks noGrp="1" noChangeArrowheads="1"/>
          </p:cNvSpPr>
          <p:nvPr>
            <p:ph type="dt" sz="quarter" idx="2"/>
          </p:nvPr>
        </p:nvSpPr>
        <p:spPr/>
        <p:txBody>
          <a:bodyPr/>
          <a:lstStyle>
            <a:lvl1pPr>
              <a:defRPr/>
            </a:lvl1pPr>
          </a:lstStyle>
          <a:p>
            <a:fld id="{08EA2D36-E4A4-441B-9701-70AED55FAA14}" type="datetime1">
              <a:rPr lang="ru-RU"/>
              <a:pPr/>
              <a:t>11.04.2014</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Номер слайда 3"/>
          <p:cNvSpPr>
            <a:spLocks noGrp="1"/>
          </p:cNvSpPr>
          <p:nvPr>
            <p:ph type="sldNum" sz="quarter" idx="10"/>
          </p:nvPr>
        </p:nvSpPr>
        <p:spPr/>
        <p:txBody>
          <a:bodyPr/>
          <a:lstStyle>
            <a:lvl1pPr>
              <a:defRPr/>
            </a:lvl1pPr>
          </a:lstStyle>
          <a:p>
            <a:fld id="{1CEDE834-DC39-42F1-8233-5E0E603A3940}" type="slidenum">
              <a:rPr lang="ru-RU"/>
              <a:pPr/>
              <a:t>‹#›</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Дата 5"/>
          <p:cNvSpPr>
            <a:spLocks noGrp="1"/>
          </p:cNvSpPr>
          <p:nvPr>
            <p:ph type="dt" sz="quarter" idx="12"/>
          </p:nvPr>
        </p:nvSpPr>
        <p:spPr/>
        <p:txBody>
          <a:bodyPr/>
          <a:lstStyle>
            <a:lvl1pPr>
              <a:defRPr/>
            </a:lvl1pPr>
          </a:lstStyle>
          <a:p>
            <a:fld id="{A6D5E80A-578E-44B2-A0AD-CCD935AA3154}" type="datetime1">
              <a:rPr lang="ru-RU"/>
              <a:pPr/>
              <a:t>11.04.2014</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Номер слайда 3"/>
          <p:cNvSpPr>
            <a:spLocks noGrp="1"/>
          </p:cNvSpPr>
          <p:nvPr>
            <p:ph type="sldNum" sz="quarter" idx="10"/>
          </p:nvPr>
        </p:nvSpPr>
        <p:spPr/>
        <p:txBody>
          <a:bodyPr/>
          <a:lstStyle>
            <a:lvl1pPr>
              <a:defRPr/>
            </a:lvl1pPr>
          </a:lstStyle>
          <a:p>
            <a:fld id="{CD466ABD-00F3-4A9D-AA3F-126651C36A45}" type="slidenum">
              <a:rPr lang="ru-RU"/>
              <a:pPr/>
              <a:t>‹#›</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Дата 5"/>
          <p:cNvSpPr>
            <a:spLocks noGrp="1"/>
          </p:cNvSpPr>
          <p:nvPr>
            <p:ph type="dt" sz="quarter" idx="12"/>
          </p:nvPr>
        </p:nvSpPr>
        <p:spPr/>
        <p:txBody>
          <a:bodyPr/>
          <a:lstStyle>
            <a:lvl1pPr>
              <a:defRPr/>
            </a:lvl1pPr>
          </a:lstStyle>
          <a:p>
            <a:fld id="{160000FB-46B1-4A4C-8EB1-EF9AA6EDCC71}" type="datetime1">
              <a:rPr lang="ru-RU"/>
              <a:pPr/>
              <a:t>11.04.2014</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2741613" y="1752600"/>
            <a:ext cx="2665412"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559425" y="1752600"/>
            <a:ext cx="2667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омер слайда 4"/>
          <p:cNvSpPr>
            <a:spLocks noGrp="1"/>
          </p:cNvSpPr>
          <p:nvPr>
            <p:ph type="sldNum" sz="quarter" idx="10"/>
          </p:nvPr>
        </p:nvSpPr>
        <p:spPr/>
        <p:txBody>
          <a:bodyPr/>
          <a:lstStyle>
            <a:lvl1pPr>
              <a:defRPr/>
            </a:lvl1pPr>
          </a:lstStyle>
          <a:p>
            <a:fld id="{963B5F7F-1EB9-4A1A-B020-F28FA7010970}" type="slidenum">
              <a:rPr lang="ru-RU"/>
              <a:pPr/>
              <a:t>‹#›</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Дата 6"/>
          <p:cNvSpPr>
            <a:spLocks noGrp="1"/>
          </p:cNvSpPr>
          <p:nvPr>
            <p:ph type="dt" sz="quarter" idx="12"/>
          </p:nvPr>
        </p:nvSpPr>
        <p:spPr/>
        <p:txBody>
          <a:bodyPr/>
          <a:lstStyle>
            <a:lvl1pPr>
              <a:defRPr/>
            </a:lvl1pPr>
          </a:lstStyle>
          <a:p>
            <a:fld id="{6E26473A-5D77-4421-939C-CC1EC65A33EE}" type="datetime1">
              <a:rPr lang="ru-RU"/>
              <a:pPr/>
              <a:t>11.04.2014</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Номер слайда 6"/>
          <p:cNvSpPr>
            <a:spLocks noGrp="1"/>
          </p:cNvSpPr>
          <p:nvPr>
            <p:ph type="sldNum" sz="quarter" idx="10"/>
          </p:nvPr>
        </p:nvSpPr>
        <p:spPr/>
        <p:txBody>
          <a:bodyPr/>
          <a:lstStyle>
            <a:lvl1pPr>
              <a:defRPr/>
            </a:lvl1pPr>
          </a:lstStyle>
          <a:p>
            <a:fld id="{EDD83BC7-8E34-4E00-A459-2D075B880C80}" type="slidenum">
              <a:rPr lang="ru-RU"/>
              <a:pPr/>
              <a:t>‹#›</a:t>
            </a:fld>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Дата 8"/>
          <p:cNvSpPr>
            <a:spLocks noGrp="1"/>
          </p:cNvSpPr>
          <p:nvPr>
            <p:ph type="dt" sz="quarter" idx="12"/>
          </p:nvPr>
        </p:nvSpPr>
        <p:spPr/>
        <p:txBody>
          <a:bodyPr/>
          <a:lstStyle>
            <a:lvl1pPr>
              <a:defRPr/>
            </a:lvl1pPr>
          </a:lstStyle>
          <a:p>
            <a:fld id="{DFF0DA81-94CC-4FE0-9974-81A9579A5732}" type="datetime1">
              <a:rPr lang="ru-RU"/>
              <a:pPr/>
              <a:t>11.04.2014</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омер слайда 2"/>
          <p:cNvSpPr>
            <a:spLocks noGrp="1"/>
          </p:cNvSpPr>
          <p:nvPr>
            <p:ph type="sldNum" sz="quarter" idx="10"/>
          </p:nvPr>
        </p:nvSpPr>
        <p:spPr/>
        <p:txBody>
          <a:bodyPr/>
          <a:lstStyle>
            <a:lvl1pPr>
              <a:defRPr/>
            </a:lvl1pPr>
          </a:lstStyle>
          <a:p>
            <a:fld id="{B985956F-68AF-40FA-A311-EAD08529F863}" type="slidenum">
              <a:rPr lang="ru-RU"/>
              <a:pPr/>
              <a:t>‹#›</a:t>
            </a:fld>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Дата 4"/>
          <p:cNvSpPr>
            <a:spLocks noGrp="1"/>
          </p:cNvSpPr>
          <p:nvPr>
            <p:ph type="dt" sz="quarter" idx="12"/>
          </p:nvPr>
        </p:nvSpPr>
        <p:spPr/>
        <p:txBody>
          <a:bodyPr/>
          <a:lstStyle>
            <a:lvl1pPr>
              <a:defRPr/>
            </a:lvl1pPr>
          </a:lstStyle>
          <a:p>
            <a:fld id="{D8A88317-AE54-452A-A329-DA360F727517}" type="datetime1">
              <a:rPr lang="ru-RU"/>
              <a:pPr/>
              <a:t>11.04.2014</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омер слайда 1"/>
          <p:cNvSpPr>
            <a:spLocks noGrp="1"/>
          </p:cNvSpPr>
          <p:nvPr>
            <p:ph type="sldNum" sz="quarter" idx="10"/>
          </p:nvPr>
        </p:nvSpPr>
        <p:spPr/>
        <p:txBody>
          <a:bodyPr/>
          <a:lstStyle>
            <a:lvl1pPr>
              <a:defRPr/>
            </a:lvl1pPr>
          </a:lstStyle>
          <a:p>
            <a:fld id="{04E8CF30-AF28-4EE9-B577-2137124CA3CA}" type="slidenum">
              <a:rPr lang="ru-RU"/>
              <a:pPr/>
              <a:t>‹#›</a:t>
            </a:fld>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Дата 3"/>
          <p:cNvSpPr>
            <a:spLocks noGrp="1"/>
          </p:cNvSpPr>
          <p:nvPr>
            <p:ph type="dt" sz="quarter" idx="12"/>
          </p:nvPr>
        </p:nvSpPr>
        <p:spPr/>
        <p:txBody>
          <a:bodyPr/>
          <a:lstStyle>
            <a:lvl1pPr>
              <a:defRPr/>
            </a:lvl1pPr>
          </a:lstStyle>
          <a:p>
            <a:fld id="{6DA96E5D-798C-46E2-9EB5-BC403B9F35DE}" type="datetime1">
              <a:rPr lang="ru-RU"/>
              <a:pPr/>
              <a:t>11.04.2014</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Номер слайда 4"/>
          <p:cNvSpPr>
            <a:spLocks noGrp="1"/>
          </p:cNvSpPr>
          <p:nvPr>
            <p:ph type="sldNum" sz="quarter" idx="10"/>
          </p:nvPr>
        </p:nvSpPr>
        <p:spPr/>
        <p:txBody>
          <a:bodyPr/>
          <a:lstStyle>
            <a:lvl1pPr>
              <a:defRPr/>
            </a:lvl1pPr>
          </a:lstStyle>
          <a:p>
            <a:fld id="{C089C575-5A3A-45C0-BAF5-81AB4E7ADE85}" type="slidenum">
              <a:rPr lang="ru-RU"/>
              <a:pPr/>
              <a:t>‹#›</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Дата 6"/>
          <p:cNvSpPr>
            <a:spLocks noGrp="1"/>
          </p:cNvSpPr>
          <p:nvPr>
            <p:ph type="dt" sz="quarter" idx="12"/>
          </p:nvPr>
        </p:nvSpPr>
        <p:spPr/>
        <p:txBody>
          <a:bodyPr/>
          <a:lstStyle>
            <a:lvl1pPr>
              <a:defRPr/>
            </a:lvl1pPr>
          </a:lstStyle>
          <a:p>
            <a:fld id="{C86FF384-EE76-441F-830D-E6471C6196EC}" type="datetime1">
              <a:rPr lang="ru-RU"/>
              <a:pPr/>
              <a:t>11.04.2014</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Номер слайда 4"/>
          <p:cNvSpPr>
            <a:spLocks noGrp="1"/>
          </p:cNvSpPr>
          <p:nvPr>
            <p:ph type="sldNum" sz="quarter" idx="10"/>
          </p:nvPr>
        </p:nvSpPr>
        <p:spPr/>
        <p:txBody>
          <a:bodyPr/>
          <a:lstStyle>
            <a:lvl1pPr>
              <a:defRPr/>
            </a:lvl1pPr>
          </a:lstStyle>
          <a:p>
            <a:fld id="{A2287985-061C-4291-874F-35985B052075}" type="slidenum">
              <a:rPr lang="ru-RU"/>
              <a:pPr/>
              <a:t>‹#›</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Дата 6"/>
          <p:cNvSpPr>
            <a:spLocks noGrp="1"/>
          </p:cNvSpPr>
          <p:nvPr>
            <p:ph type="dt" sz="quarter" idx="12"/>
          </p:nvPr>
        </p:nvSpPr>
        <p:spPr/>
        <p:txBody>
          <a:bodyPr/>
          <a:lstStyle>
            <a:lvl1pPr>
              <a:defRPr/>
            </a:lvl1pPr>
          </a:lstStyle>
          <a:p>
            <a:fld id="{5282EEF3-5085-4305-89D7-5981DF48F849}" type="datetime1">
              <a:rPr lang="ru-RU"/>
              <a:pPr/>
              <a:t>11.04.2014</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Номер слайда 3"/>
          <p:cNvSpPr>
            <a:spLocks noGrp="1"/>
          </p:cNvSpPr>
          <p:nvPr>
            <p:ph type="sldNum" sz="quarter" idx="10"/>
          </p:nvPr>
        </p:nvSpPr>
        <p:spPr/>
        <p:txBody>
          <a:bodyPr/>
          <a:lstStyle>
            <a:lvl1pPr>
              <a:defRPr/>
            </a:lvl1pPr>
          </a:lstStyle>
          <a:p>
            <a:fld id="{BDD70F25-5A3D-4930-95ED-1CEAA4E61037}" type="slidenum">
              <a:rPr lang="ru-RU"/>
              <a:pPr/>
              <a:t>‹#›</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Дата 5"/>
          <p:cNvSpPr>
            <a:spLocks noGrp="1"/>
          </p:cNvSpPr>
          <p:nvPr>
            <p:ph type="dt" sz="quarter" idx="12"/>
          </p:nvPr>
        </p:nvSpPr>
        <p:spPr/>
        <p:txBody>
          <a:bodyPr/>
          <a:lstStyle>
            <a:lvl1pPr>
              <a:defRPr/>
            </a:lvl1pPr>
          </a:lstStyle>
          <a:p>
            <a:fld id="{31E27B36-6E29-411F-83BE-25472CE0D9AA}" type="datetime1">
              <a:rPr lang="ru-RU"/>
              <a:pPr/>
              <a:t>11.04.2014</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48450" y="838200"/>
            <a:ext cx="1581150" cy="51054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905000" y="838200"/>
            <a:ext cx="4591050" cy="5105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Номер слайда 3"/>
          <p:cNvSpPr>
            <a:spLocks noGrp="1"/>
          </p:cNvSpPr>
          <p:nvPr>
            <p:ph type="sldNum" sz="quarter" idx="10"/>
          </p:nvPr>
        </p:nvSpPr>
        <p:spPr/>
        <p:txBody>
          <a:bodyPr/>
          <a:lstStyle>
            <a:lvl1pPr>
              <a:defRPr/>
            </a:lvl1pPr>
          </a:lstStyle>
          <a:p>
            <a:fld id="{A324F8AE-5E42-413E-BFE0-00C5FA2EA86A}" type="slidenum">
              <a:rPr lang="ru-RU"/>
              <a:pPr/>
              <a:t>‹#›</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Дата 5"/>
          <p:cNvSpPr>
            <a:spLocks noGrp="1"/>
          </p:cNvSpPr>
          <p:nvPr>
            <p:ph type="dt" sz="quarter" idx="12"/>
          </p:nvPr>
        </p:nvSpPr>
        <p:spPr/>
        <p:txBody>
          <a:bodyPr/>
          <a:lstStyle>
            <a:lvl1pPr>
              <a:defRPr/>
            </a:lvl1pPr>
          </a:lstStyle>
          <a:p>
            <a:fld id="{77BAFDEE-278C-4EA1-A0B1-6FC28B02A673}" type="datetime1">
              <a:rPr lang="ru-RU"/>
              <a:pPr/>
              <a:t>11.04.2014</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44" name="Rectangle 20"/>
          <p:cNvSpPr>
            <a:spLocks noChangeArrowheads="1"/>
          </p:cNvSpPr>
          <p:nvPr/>
        </p:nvSpPr>
        <p:spPr bwMode="auto">
          <a:xfrm>
            <a:off x="304800" y="533400"/>
            <a:ext cx="8458200" cy="5791200"/>
          </a:xfrm>
          <a:prstGeom prst="rect">
            <a:avLst/>
          </a:prstGeom>
          <a:solidFill>
            <a:srgbClr val="FFFFFF">
              <a:alpha val="80000"/>
            </a:srgbClr>
          </a:solidFill>
          <a:ln w="38100" cap="sq">
            <a:solidFill>
              <a:srgbClr val="5C2305"/>
            </a:solidFill>
            <a:miter lim="800000"/>
            <a:headEnd type="none" w="sm" len="sm"/>
            <a:tailEnd type="none" w="sm" len="sm"/>
          </a:ln>
          <a:effectLst/>
        </p:spPr>
        <p:txBody>
          <a:bodyPr wrap="none" anchor="ctr"/>
          <a:lstStyle/>
          <a:p>
            <a:endParaRPr lang="ru-RU"/>
          </a:p>
        </p:txBody>
      </p:sp>
      <p:sp>
        <p:nvSpPr>
          <p:cNvPr id="1045" name="Rectangle 21"/>
          <p:cNvSpPr>
            <a:spLocks noChangeArrowheads="1"/>
          </p:cNvSpPr>
          <p:nvPr/>
        </p:nvSpPr>
        <p:spPr bwMode="auto">
          <a:xfrm>
            <a:off x="533400" y="762000"/>
            <a:ext cx="8001000" cy="5334000"/>
          </a:xfrm>
          <a:prstGeom prst="rect">
            <a:avLst/>
          </a:prstGeom>
          <a:noFill/>
          <a:ln w="76200" cap="sq">
            <a:solidFill>
              <a:srgbClr val="FFFFFF"/>
            </a:solidFill>
            <a:miter lim="800000"/>
            <a:headEnd type="none" w="sm" len="sm"/>
            <a:tailEnd type="none" w="sm" len="sm"/>
          </a:ln>
          <a:effectLst/>
        </p:spPr>
        <p:txBody>
          <a:bodyPr wrap="none" anchor="ctr"/>
          <a:lstStyle/>
          <a:p>
            <a:endParaRPr lang="ru-RU"/>
          </a:p>
        </p:txBody>
      </p:sp>
      <p:sp>
        <p:nvSpPr>
          <p:cNvPr id="1034" name="Rectangle 10"/>
          <p:cNvSpPr>
            <a:spLocks noGrp="1" noChangeArrowheads="1"/>
          </p:cNvSpPr>
          <p:nvPr>
            <p:ph type="title"/>
          </p:nvPr>
        </p:nvSpPr>
        <p:spPr bwMode="auto">
          <a:xfrm>
            <a:off x="1905000" y="838200"/>
            <a:ext cx="6324600" cy="685800"/>
          </a:xfrm>
          <a:prstGeom prst="rect">
            <a:avLst/>
          </a:prstGeom>
          <a:noFill/>
          <a:ln w="9525">
            <a:noFill/>
            <a:miter lim="800000"/>
            <a:headEnd/>
            <a:tailEnd/>
          </a:ln>
        </p:spPr>
        <p:txBody>
          <a:bodyPr vert="horz" wrap="square" lIns="92075" tIns="46037" rIns="92075" bIns="46037" numCol="1" anchor="ctr" anchorCtr="0" compatLnSpc="1">
            <a:prstTxWarp prst="textNoShape">
              <a:avLst/>
            </a:prstTxWarp>
          </a:bodyPr>
          <a:lstStyle/>
          <a:p>
            <a:pPr lvl="0"/>
            <a:r>
              <a:rPr lang="ru-RU" smtClean="0"/>
              <a:t>Нажмите кнопку, чтобы изменить стиль основного заголовка</a:t>
            </a:r>
          </a:p>
        </p:txBody>
      </p:sp>
      <p:sp>
        <p:nvSpPr>
          <p:cNvPr id="1036" name="Rectangle 12"/>
          <p:cNvSpPr>
            <a:spLocks noGrp="1" noChangeArrowheads="1"/>
          </p:cNvSpPr>
          <p:nvPr>
            <p:ph type="body" idx="1"/>
          </p:nvPr>
        </p:nvSpPr>
        <p:spPr bwMode="auto">
          <a:xfrm>
            <a:off x="2741613" y="1752600"/>
            <a:ext cx="5484812" cy="4191000"/>
          </a:xfrm>
          <a:prstGeom prst="rect">
            <a:avLst/>
          </a:prstGeom>
          <a:noFill/>
          <a:ln w="9525">
            <a:noFill/>
            <a:miter lim="800000"/>
            <a:headEnd/>
            <a:tailEnd/>
          </a:ln>
        </p:spPr>
        <p:txBody>
          <a:bodyPr vert="horz" wrap="square" lIns="92075" tIns="46037" rIns="92075" bIns="46037" numCol="1" anchor="t" anchorCtr="0" compatLnSpc="1">
            <a:prstTxWarp prst="textNoShape">
              <a:avLst/>
            </a:prstTxWarp>
          </a:bodyPr>
          <a:lstStyle/>
          <a:p>
            <a:pPr lvl="0"/>
            <a:r>
              <a:rPr lang="ru-RU" smtClean="0"/>
              <a:t>Нажмите кнопку, чтобы изменить стили основного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41" name="Rectangle 17"/>
          <p:cNvSpPr>
            <a:spLocks noGrp="1" noChangeArrowheads="1"/>
          </p:cNvSpPr>
          <p:nvPr>
            <p:ph type="sldNum" sz="quarter" idx="4"/>
          </p:nvPr>
        </p:nvSpPr>
        <p:spPr bwMode="auto">
          <a:xfrm>
            <a:off x="8077200" y="6415088"/>
            <a:ext cx="739775" cy="423862"/>
          </a:xfrm>
          <a:prstGeom prst="rect">
            <a:avLst/>
          </a:prstGeom>
          <a:noFill/>
          <a:ln w="9525">
            <a:noFill/>
            <a:miter lim="800000"/>
            <a:headEnd/>
            <a:tailEnd/>
          </a:ln>
        </p:spPr>
        <p:txBody>
          <a:bodyPr vert="horz" wrap="none" lIns="92075" tIns="46037" rIns="92075" bIns="46037" numCol="1" anchor="ctr" anchorCtr="0" compatLnSpc="1">
            <a:prstTxWarp prst="textNoShape">
              <a:avLst/>
            </a:prstTxWarp>
          </a:bodyPr>
          <a:lstStyle>
            <a:lvl1pPr algn="r">
              <a:defRPr sz="1000" b="0">
                <a:latin typeface="+mn-lt"/>
              </a:defRPr>
            </a:lvl1pPr>
          </a:lstStyle>
          <a:p>
            <a:fld id="{DB78739B-11BE-4F00-810B-34FEAE7B62E0}" type="slidenum">
              <a:rPr lang="ru-RU"/>
              <a:pPr/>
              <a:t>‹#›</a:t>
            </a:fld>
            <a:endParaRPr lang="ru-RU"/>
          </a:p>
        </p:txBody>
      </p:sp>
      <p:sp>
        <p:nvSpPr>
          <p:cNvPr id="1042" name="Rectangle 18"/>
          <p:cNvSpPr>
            <a:spLocks noGrp="1" noChangeArrowheads="1"/>
          </p:cNvSpPr>
          <p:nvPr>
            <p:ph type="ftr" sz="quarter" idx="3"/>
          </p:nvPr>
        </p:nvSpPr>
        <p:spPr bwMode="auto">
          <a:xfrm>
            <a:off x="3581400" y="6415088"/>
            <a:ext cx="4419600" cy="441325"/>
          </a:xfrm>
          <a:prstGeom prst="rect">
            <a:avLst/>
          </a:prstGeom>
          <a:noFill/>
          <a:ln w="9525">
            <a:noFill/>
            <a:miter lim="800000"/>
            <a:headEnd/>
            <a:tailEnd/>
          </a:ln>
        </p:spPr>
        <p:txBody>
          <a:bodyPr vert="horz" wrap="none" lIns="92075" tIns="46037" rIns="92075" bIns="46037" numCol="1" anchor="ctr" anchorCtr="0" compatLnSpc="1">
            <a:prstTxWarp prst="textNoShape">
              <a:avLst/>
            </a:prstTxWarp>
          </a:bodyPr>
          <a:lstStyle>
            <a:lvl1pPr>
              <a:defRPr sz="1000" b="0">
                <a:latin typeface="+mn-lt"/>
              </a:defRPr>
            </a:lvl1pPr>
          </a:lstStyle>
          <a:p>
            <a:endParaRPr lang="ru-RU"/>
          </a:p>
        </p:txBody>
      </p:sp>
      <p:sp>
        <p:nvSpPr>
          <p:cNvPr id="1043" name="Rectangle 19"/>
          <p:cNvSpPr>
            <a:spLocks noGrp="1" noChangeArrowheads="1"/>
          </p:cNvSpPr>
          <p:nvPr>
            <p:ph type="dt" sz="quarter" idx="2"/>
          </p:nvPr>
        </p:nvSpPr>
        <p:spPr bwMode="auto">
          <a:xfrm>
            <a:off x="1905000" y="6415088"/>
            <a:ext cx="1593850" cy="441325"/>
          </a:xfrm>
          <a:prstGeom prst="rect">
            <a:avLst/>
          </a:prstGeom>
          <a:noFill/>
          <a:ln w="9525">
            <a:noFill/>
            <a:miter lim="800000"/>
            <a:headEnd/>
            <a:tailEnd/>
          </a:ln>
        </p:spPr>
        <p:txBody>
          <a:bodyPr vert="horz" wrap="none" lIns="92075" tIns="46037" rIns="92075" bIns="46037" numCol="1" anchor="ctr" anchorCtr="0" compatLnSpc="1">
            <a:prstTxWarp prst="textNoShape">
              <a:avLst/>
            </a:prstTxWarp>
          </a:bodyPr>
          <a:lstStyle>
            <a:lvl1pPr>
              <a:defRPr sz="1000" b="0">
                <a:latin typeface="+mn-lt"/>
              </a:defRPr>
            </a:lvl1pPr>
          </a:lstStyle>
          <a:p>
            <a:fld id="{75A1B28E-97C0-42D7-8EBD-362345399809}" type="datetime1">
              <a:rPr lang="ru-RU"/>
              <a:pPr/>
              <a:t>11.04.2014</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rtl="0" eaLnBrk="1" fontAlgn="base" hangingPunct="1">
        <a:spcBef>
          <a:spcPct val="0"/>
        </a:spcBef>
        <a:spcAft>
          <a:spcPct val="0"/>
        </a:spcAft>
        <a:defRPr kumimoji="1" sz="2800">
          <a:solidFill>
            <a:srgbClr val="5C2305"/>
          </a:solidFill>
          <a:latin typeface="+mj-lt"/>
          <a:ea typeface="+mj-ea"/>
          <a:cs typeface="+mj-cs"/>
        </a:defRPr>
      </a:lvl1pPr>
      <a:lvl2pPr algn="l" rtl="0" eaLnBrk="1" fontAlgn="base" hangingPunct="1">
        <a:spcBef>
          <a:spcPct val="0"/>
        </a:spcBef>
        <a:spcAft>
          <a:spcPct val="0"/>
        </a:spcAft>
        <a:defRPr kumimoji="1" sz="2800">
          <a:solidFill>
            <a:srgbClr val="5C2305"/>
          </a:solidFill>
          <a:latin typeface="Verdana" pitchFamily="34" charset="0"/>
        </a:defRPr>
      </a:lvl2pPr>
      <a:lvl3pPr algn="l" rtl="0" eaLnBrk="1" fontAlgn="base" hangingPunct="1">
        <a:spcBef>
          <a:spcPct val="0"/>
        </a:spcBef>
        <a:spcAft>
          <a:spcPct val="0"/>
        </a:spcAft>
        <a:defRPr kumimoji="1" sz="2800">
          <a:solidFill>
            <a:srgbClr val="5C2305"/>
          </a:solidFill>
          <a:latin typeface="Verdana" pitchFamily="34" charset="0"/>
        </a:defRPr>
      </a:lvl3pPr>
      <a:lvl4pPr algn="l" rtl="0" eaLnBrk="1" fontAlgn="base" hangingPunct="1">
        <a:spcBef>
          <a:spcPct val="0"/>
        </a:spcBef>
        <a:spcAft>
          <a:spcPct val="0"/>
        </a:spcAft>
        <a:defRPr kumimoji="1" sz="2800">
          <a:solidFill>
            <a:srgbClr val="5C2305"/>
          </a:solidFill>
          <a:latin typeface="Verdana" pitchFamily="34" charset="0"/>
        </a:defRPr>
      </a:lvl4pPr>
      <a:lvl5pPr algn="l" rtl="0" eaLnBrk="1" fontAlgn="base" hangingPunct="1">
        <a:spcBef>
          <a:spcPct val="0"/>
        </a:spcBef>
        <a:spcAft>
          <a:spcPct val="0"/>
        </a:spcAft>
        <a:defRPr kumimoji="1" sz="2800">
          <a:solidFill>
            <a:srgbClr val="5C2305"/>
          </a:solidFill>
          <a:latin typeface="Verdana" pitchFamily="34" charset="0"/>
        </a:defRPr>
      </a:lvl5pPr>
      <a:lvl6pPr marL="457200" algn="l" rtl="0" eaLnBrk="1" fontAlgn="base" hangingPunct="1">
        <a:spcBef>
          <a:spcPct val="0"/>
        </a:spcBef>
        <a:spcAft>
          <a:spcPct val="0"/>
        </a:spcAft>
        <a:defRPr kumimoji="1" sz="2800">
          <a:solidFill>
            <a:srgbClr val="5C2305"/>
          </a:solidFill>
          <a:latin typeface="Verdana" pitchFamily="34" charset="0"/>
        </a:defRPr>
      </a:lvl6pPr>
      <a:lvl7pPr marL="914400" algn="l" rtl="0" eaLnBrk="1" fontAlgn="base" hangingPunct="1">
        <a:spcBef>
          <a:spcPct val="0"/>
        </a:spcBef>
        <a:spcAft>
          <a:spcPct val="0"/>
        </a:spcAft>
        <a:defRPr kumimoji="1" sz="2800">
          <a:solidFill>
            <a:srgbClr val="5C2305"/>
          </a:solidFill>
          <a:latin typeface="Verdana" pitchFamily="34" charset="0"/>
        </a:defRPr>
      </a:lvl7pPr>
      <a:lvl8pPr marL="1371600" algn="l" rtl="0" eaLnBrk="1" fontAlgn="base" hangingPunct="1">
        <a:spcBef>
          <a:spcPct val="0"/>
        </a:spcBef>
        <a:spcAft>
          <a:spcPct val="0"/>
        </a:spcAft>
        <a:defRPr kumimoji="1" sz="2800">
          <a:solidFill>
            <a:srgbClr val="5C2305"/>
          </a:solidFill>
          <a:latin typeface="Verdana" pitchFamily="34" charset="0"/>
        </a:defRPr>
      </a:lvl8pPr>
      <a:lvl9pPr marL="1828800" algn="l" rtl="0" eaLnBrk="1" fontAlgn="base" hangingPunct="1">
        <a:spcBef>
          <a:spcPct val="0"/>
        </a:spcBef>
        <a:spcAft>
          <a:spcPct val="0"/>
        </a:spcAft>
        <a:defRPr kumimoji="1" sz="2800">
          <a:solidFill>
            <a:srgbClr val="5C2305"/>
          </a:solidFill>
          <a:latin typeface="Verdana" pitchFamily="34" charset="0"/>
        </a:defRPr>
      </a:lvl9pPr>
    </p:titleStyle>
    <p:bodyStyle>
      <a:lvl1pPr marL="342900" indent="-342900" algn="l" rtl="0" eaLnBrk="1" fontAlgn="base" hangingPunct="1">
        <a:spcBef>
          <a:spcPct val="20000"/>
        </a:spcBef>
        <a:spcAft>
          <a:spcPct val="0"/>
        </a:spcAft>
        <a:buClr>
          <a:srgbClr val="5C2305"/>
        </a:buClr>
        <a:buChar char="•"/>
        <a:defRPr kumimoji="1" sz="2200">
          <a:solidFill>
            <a:srgbClr val="5C2305"/>
          </a:solidFill>
          <a:latin typeface="+mn-lt"/>
          <a:ea typeface="+mn-ea"/>
          <a:cs typeface="+mn-cs"/>
        </a:defRPr>
      </a:lvl1pPr>
      <a:lvl2pPr marL="742950" indent="-285750" algn="l" rtl="0" eaLnBrk="1" fontAlgn="base" hangingPunct="1">
        <a:spcBef>
          <a:spcPct val="20000"/>
        </a:spcBef>
        <a:spcAft>
          <a:spcPct val="0"/>
        </a:spcAft>
        <a:buClr>
          <a:srgbClr val="5C2305"/>
        </a:buClr>
        <a:buChar char="•"/>
        <a:defRPr kumimoji="1" sz="2000">
          <a:solidFill>
            <a:srgbClr val="5C2305"/>
          </a:solidFill>
          <a:latin typeface="+mn-lt"/>
        </a:defRPr>
      </a:lvl2pPr>
      <a:lvl3pPr marL="1085850" indent="-228600" algn="l" rtl="0" eaLnBrk="1" fontAlgn="base" hangingPunct="1">
        <a:spcBef>
          <a:spcPct val="20000"/>
        </a:spcBef>
        <a:spcAft>
          <a:spcPct val="0"/>
        </a:spcAft>
        <a:buClr>
          <a:srgbClr val="5C2305"/>
        </a:buClr>
        <a:buChar char="•"/>
        <a:defRPr kumimoji="1">
          <a:solidFill>
            <a:srgbClr val="5C2305"/>
          </a:solidFill>
          <a:latin typeface="+mn-lt"/>
        </a:defRPr>
      </a:lvl3pPr>
      <a:lvl4pPr marL="1428750" indent="-228600" algn="l" rtl="0" eaLnBrk="1" fontAlgn="base" hangingPunct="1">
        <a:spcBef>
          <a:spcPct val="20000"/>
        </a:spcBef>
        <a:spcAft>
          <a:spcPct val="0"/>
        </a:spcAft>
        <a:buClr>
          <a:srgbClr val="5C2305"/>
        </a:buClr>
        <a:buChar char="•"/>
        <a:defRPr kumimoji="1" sz="1600">
          <a:solidFill>
            <a:srgbClr val="5C2305"/>
          </a:solidFill>
          <a:latin typeface="+mn-lt"/>
        </a:defRPr>
      </a:lvl4pPr>
      <a:lvl5pPr marL="1771650" indent="-228600" algn="l" rtl="0" eaLnBrk="1" fontAlgn="base" hangingPunct="1">
        <a:spcBef>
          <a:spcPct val="20000"/>
        </a:spcBef>
        <a:spcAft>
          <a:spcPct val="0"/>
        </a:spcAft>
        <a:buClr>
          <a:srgbClr val="5C2305"/>
        </a:buClr>
        <a:buChar char="•"/>
        <a:defRPr kumimoji="1" sz="1400">
          <a:solidFill>
            <a:srgbClr val="5C2305"/>
          </a:solidFill>
          <a:latin typeface="+mn-lt"/>
        </a:defRPr>
      </a:lvl5pPr>
      <a:lvl6pPr marL="2228850" indent="-228600" algn="l" rtl="0" eaLnBrk="1" fontAlgn="base" hangingPunct="1">
        <a:spcBef>
          <a:spcPct val="20000"/>
        </a:spcBef>
        <a:spcAft>
          <a:spcPct val="0"/>
        </a:spcAft>
        <a:buClr>
          <a:srgbClr val="5C2305"/>
        </a:buClr>
        <a:buChar char="•"/>
        <a:defRPr kumimoji="1" sz="1400">
          <a:solidFill>
            <a:srgbClr val="5C2305"/>
          </a:solidFill>
          <a:latin typeface="+mn-lt"/>
        </a:defRPr>
      </a:lvl6pPr>
      <a:lvl7pPr marL="2686050" indent="-228600" algn="l" rtl="0" eaLnBrk="1" fontAlgn="base" hangingPunct="1">
        <a:spcBef>
          <a:spcPct val="20000"/>
        </a:spcBef>
        <a:spcAft>
          <a:spcPct val="0"/>
        </a:spcAft>
        <a:buClr>
          <a:srgbClr val="5C2305"/>
        </a:buClr>
        <a:buChar char="•"/>
        <a:defRPr kumimoji="1" sz="1400">
          <a:solidFill>
            <a:srgbClr val="5C2305"/>
          </a:solidFill>
          <a:latin typeface="+mn-lt"/>
        </a:defRPr>
      </a:lvl7pPr>
      <a:lvl8pPr marL="3143250" indent="-228600" algn="l" rtl="0" eaLnBrk="1" fontAlgn="base" hangingPunct="1">
        <a:spcBef>
          <a:spcPct val="20000"/>
        </a:spcBef>
        <a:spcAft>
          <a:spcPct val="0"/>
        </a:spcAft>
        <a:buClr>
          <a:srgbClr val="5C2305"/>
        </a:buClr>
        <a:buChar char="•"/>
        <a:defRPr kumimoji="1" sz="1400">
          <a:solidFill>
            <a:srgbClr val="5C2305"/>
          </a:solidFill>
          <a:latin typeface="+mn-lt"/>
        </a:defRPr>
      </a:lvl8pPr>
      <a:lvl9pPr marL="3600450" indent="-228600" algn="l" rtl="0" eaLnBrk="1" fontAlgn="base" hangingPunct="1">
        <a:spcBef>
          <a:spcPct val="20000"/>
        </a:spcBef>
        <a:spcAft>
          <a:spcPct val="0"/>
        </a:spcAft>
        <a:buClr>
          <a:srgbClr val="5C2305"/>
        </a:buClr>
        <a:buChar char="•"/>
        <a:defRPr kumimoji="1" sz="1400">
          <a:solidFill>
            <a:srgbClr val="5C2305"/>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2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4013219"/>
          </a:xfrm>
        </p:spPr>
        <p:txBody>
          <a:bodyPr/>
          <a:lstStyle/>
          <a:p>
            <a:endParaRPr lang="ru-RU" dirty="0"/>
          </a:p>
        </p:txBody>
      </p:sp>
      <p:sp>
        <p:nvSpPr>
          <p:cNvPr id="3" name="Подзаголовок 2"/>
          <p:cNvSpPr>
            <a:spLocks noGrp="1"/>
          </p:cNvSpPr>
          <p:nvPr>
            <p:ph type="subTitle" idx="1"/>
          </p:nvPr>
        </p:nvSpPr>
        <p:spPr/>
        <p:txBody>
          <a:bodyPr/>
          <a:lstStyle/>
          <a:p>
            <a:endParaRPr lang="ru-RU" dirty="0"/>
          </a:p>
        </p:txBody>
      </p:sp>
      <p:pic>
        <p:nvPicPr>
          <p:cNvPr id="6147" name="Picture 3" descr="D:\ФОТОГРАФИИ\школа\File 1874.jpg"/>
          <p:cNvPicPr>
            <a:picLocks noChangeAspect="1" noChangeArrowheads="1"/>
          </p:cNvPicPr>
          <p:nvPr/>
        </p:nvPicPr>
        <p:blipFill>
          <a:blip r:embed="rId2" cstate="print"/>
          <a:srcRect/>
          <a:stretch>
            <a:fillRect/>
          </a:stretch>
        </p:blipFill>
        <p:spPr bwMode="auto">
          <a:xfrm>
            <a:off x="285720" y="571480"/>
            <a:ext cx="8501122" cy="5786478"/>
          </a:xfrm>
          <a:prstGeom prst="rect">
            <a:avLst/>
          </a:prstGeom>
          <a:noFill/>
        </p:spPr>
      </p:pic>
      <p:sp>
        <p:nvSpPr>
          <p:cNvPr id="7" name="Прямоугольник 6"/>
          <p:cNvSpPr/>
          <p:nvPr/>
        </p:nvSpPr>
        <p:spPr>
          <a:xfrm>
            <a:off x="1571604" y="714356"/>
            <a:ext cx="5489003" cy="1569660"/>
          </a:xfrm>
          <a:prstGeom prst="rect">
            <a:avLst/>
          </a:prstGeom>
        </p:spPr>
        <p:txBody>
          <a:bodyPr wrap="none">
            <a:spAutoFit/>
          </a:bodyPr>
          <a:lstStyle/>
          <a:p>
            <a:pPr algn="ctr"/>
            <a:r>
              <a:rPr lang="lv-LV" sz="4800" b="1" dirty="0" smtClean="0">
                <a:solidFill>
                  <a:srgbClr val="0070C0"/>
                </a:solidFill>
                <a:latin typeface="Times New Roman" pitchFamily="18" charset="0"/>
                <a:cs typeface="Times New Roman" pitchFamily="18" charset="0"/>
              </a:rPr>
              <a:t>Ludzas 2.vidusskola</a:t>
            </a:r>
          </a:p>
          <a:p>
            <a:pPr algn="ctr"/>
            <a:r>
              <a:rPr lang="lv-LV" sz="4800" b="1" dirty="0" smtClean="0">
                <a:solidFill>
                  <a:srgbClr val="0070C0"/>
                </a:solidFill>
                <a:latin typeface="Times New Roman" pitchFamily="18" charset="0"/>
                <a:cs typeface="Times New Roman" pitchFamily="18" charset="0"/>
              </a:rPr>
              <a:t>10.b klase</a:t>
            </a:r>
            <a:endParaRPr lang="ru-RU" sz="4800" b="1" dirty="0">
              <a:solidFill>
                <a:srgbClr val="0070C0"/>
              </a:solidFill>
            </a:endParaRPr>
          </a:p>
        </p:txBody>
      </p:sp>
      <p:sp>
        <p:nvSpPr>
          <p:cNvPr id="8" name="Прямоугольник 7"/>
          <p:cNvSpPr/>
          <p:nvPr/>
        </p:nvSpPr>
        <p:spPr>
          <a:xfrm>
            <a:off x="1142976" y="2928934"/>
            <a:ext cx="7345281" cy="1015663"/>
          </a:xfrm>
          <a:prstGeom prst="rect">
            <a:avLst/>
          </a:prstGeom>
        </p:spPr>
        <p:txBody>
          <a:bodyPr wrap="none">
            <a:spAutoFit/>
          </a:bodyPr>
          <a:lstStyle/>
          <a:p>
            <a:r>
              <a:rPr lang="lv-LV" sz="6000" b="1" dirty="0" smtClean="0">
                <a:solidFill>
                  <a:srgbClr val="002060"/>
                </a:solidFill>
                <a:latin typeface="Times New Roman" pitchFamily="18" charset="0"/>
                <a:cs typeface="Times New Roman" pitchFamily="18" charset="0"/>
              </a:rPr>
              <a:t>Draudzīgā skola-2014</a:t>
            </a:r>
            <a:endParaRPr lang="ru-RU" sz="60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857232"/>
            <a:ext cx="5888696" cy="685800"/>
          </a:xfrm>
        </p:spPr>
        <p:txBody>
          <a:bodyPr/>
          <a:lstStyle/>
          <a:p>
            <a:r>
              <a:rPr lang="lv-LV" b="1" dirty="0" smtClean="0">
                <a:solidFill>
                  <a:schemeClr val="tx2">
                    <a:satMod val="130000"/>
                  </a:schemeClr>
                </a:solidFill>
                <a:latin typeface="Times New Roman" pitchFamily="18" charset="0"/>
                <a:cs typeface="Times New Roman" pitchFamily="18" charset="0"/>
              </a:rPr>
              <a:t>Mērķis:</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755576" y="1340768"/>
            <a:ext cx="7959828" cy="4564720"/>
          </a:xfrm>
        </p:spPr>
        <p:txBody>
          <a:bodyPr/>
          <a:lstStyle/>
          <a:p>
            <a:pPr>
              <a:buNone/>
            </a:pPr>
            <a:r>
              <a:rPr lang="lv-LV" altLang="lv-LV" sz="2800" dirty="0" smtClean="0">
                <a:latin typeface="Times New Roman" pitchFamily="18" charset="0"/>
                <a:cs typeface="Times New Roman" pitchFamily="18" charset="0"/>
              </a:rPr>
              <a:t>Palīdzēt citiem, aktīvi darboties, tā, lai pašiem būtu prieks!</a:t>
            </a:r>
            <a:endParaRPr lang="lv-LV" altLang="lv-LV" sz="2800" b="1" dirty="0" smtClean="0">
              <a:latin typeface="Times New Roman" pitchFamily="18" charset="0"/>
              <a:cs typeface="Times New Roman" pitchFamily="18" charset="0"/>
            </a:endParaRPr>
          </a:p>
          <a:p>
            <a:pPr>
              <a:buNone/>
            </a:pPr>
            <a:r>
              <a:rPr lang="lv-LV" altLang="lv-LV" sz="2800" b="1" dirty="0" smtClean="0">
                <a:latin typeface="Times New Roman" pitchFamily="18" charset="0"/>
                <a:cs typeface="Times New Roman" pitchFamily="18" charset="0"/>
              </a:rPr>
              <a:t>Uzdevumi:</a:t>
            </a:r>
          </a:p>
          <a:p>
            <a:pPr>
              <a:buNone/>
            </a:pPr>
            <a:r>
              <a:rPr lang="lv-LV" altLang="lv-LV" sz="2800" dirty="0">
                <a:latin typeface="Times New Roman" pitchFamily="18" charset="0"/>
                <a:cs typeface="Times New Roman" pitchFamily="18" charset="0"/>
              </a:rPr>
              <a:t>1.Veidot draudzīgas, pozitīvas attiecības ar skolēniem, skolotājiem un vecākiem, organizēt kopīgus pasākumu.</a:t>
            </a:r>
          </a:p>
          <a:p>
            <a:pPr>
              <a:buNone/>
            </a:pPr>
            <a:r>
              <a:rPr lang="lv-LV" altLang="lv-LV" sz="2800" dirty="0">
                <a:latin typeface="Times New Roman" pitchFamily="18" charset="0"/>
                <a:cs typeface="Times New Roman" pitchFamily="18" charset="0"/>
              </a:rPr>
              <a:t>2. Veidot dzīves prasmes.</a:t>
            </a:r>
          </a:p>
          <a:p>
            <a:pPr>
              <a:buNone/>
            </a:pPr>
            <a:r>
              <a:rPr lang="lv-LV" altLang="lv-LV" sz="2800" dirty="0">
                <a:latin typeface="Times New Roman" pitchFamily="18" charset="0"/>
                <a:cs typeface="Times New Roman" pitchFamily="18" charset="0"/>
              </a:rPr>
              <a:t>3. Ieklausīties vecākos cilvēkos, viņiem vienmēr ir ko teikt jaunajiem.</a:t>
            </a:r>
          </a:p>
          <a:p>
            <a:pPr>
              <a:buNone/>
            </a:pPr>
            <a:endParaRPr lang="ru-RU"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28926" y="571480"/>
            <a:ext cx="4214842" cy="685800"/>
          </a:xfrm>
        </p:spPr>
        <p:txBody>
          <a:bodyPr/>
          <a:lstStyle/>
          <a:p>
            <a:r>
              <a:rPr lang="lv-LV" sz="4000" b="1" dirty="0" smtClean="0"/>
              <a:t>Pasākumi</a:t>
            </a:r>
            <a:endParaRPr lang="ru-RU" sz="4000" dirty="0"/>
          </a:p>
        </p:txBody>
      </p:sp>
      <p:sp>
        <p:nvSpPr>
          <p:cNvPr id="3" name="Содержимое 2"/>
          <p:cNvSpPr>
            <a:spLocks noGrp="1"/>
          </p:cNvSpPr>
          <p:nvPr>
            <p:ph idx="1"/>
          </p:nvPr>
        </p:nvSpPr>
        <p:spPr>
          <a:xfrm>
            <a:off x="428596" y="1214422"/>
            <a:ext cx="8572560" cy="4525963"/>
          </a:xfrm>
        </p:spPr>
        <p:txBody>
          <a:bodyPr/>
          <a:lstStyle/>
          <a:p>
            <a:pPr>
              <a:lnSpc>
                <a:spcPct val="90000"/>
              </a:lnSpc>
            </a:pPr>
            <a:r>
              <a:rPr lang="lv-LV" sz="2400" b="1" dirty="0" smtClean="0">
                <a:latin typeface="Times New Roman" pitchFamily="18" charset="0"/>
                <a:cs typeface="Times New Roman" pitchFamily="18" charset="0"/>
              </a:rPr>
              <a:t>Mūsu klase ir uzņēmusies šefību par veco ļaužu pansionātu :</a:t>
            </a:r>
          </a:p>
          <a:p>
            <a:pPr>
              <a:lnSpc>
                <a:spcPct val="90000"/>
              </a:lnSpc>
              <a:buNone/>
            </a:pPr>
            <a:r>
              <a:rPr lang="lv-LV" sz="2400" b="1" dirty="0" smtClean="0">
                <a:latin typeface="Times New Roman" pitchFamily="18" charset="0"/>
                <a:cs typeface="Times New Roman" pitchFamily="18" charset="0"/>
              </a:rPr>
              <a:t>    mēs gatavojam suvenīrus Ziemassvētkos , Lieldienās. Tos pasniedzam katram cilvēkam. Sniedzam arī nelielu koncertu.</a:t>
            </a:r>
          </a:p>
          <a:p>
            <a:pPr>
              <a:lnSpc>
                <a:spcPct val="90000"/>
              </a:lnSpc>
            </a:pPr>
            <a:r>
              <a:rPr lang="lv-LV" sz="2400" b="1" dirty="0" smtClean="0">
                <a:latin typeface="Times New Roman" pitchFamily="18" charset="0"/>
                <a:cs typeface="Times New Roman" pitchFamily="18" charset="0"/>
              </a:rPr>
              <a:t>Sveicam svētkos bijušos skolotājus – pensionārus. Rīkojam tikšanās pēcpusdienas ar viņiem. </a:t>
            </a:r>
          </a:p>
          <a:p>
            <a:pPr>
              <a:lnSpc>
                <a:spcPct val="90000"/>
              </a:lnSpc>
            </a:pPr>
            <a:r>
              <a:rPr lang="lv-LV" sz="2400" b="1" dirty="0" smtClean="0">
                <a:latin typeface="Times New Roman" pitchFamily="18" charset="0"/>
                <a:cs typeface="Times New Roman" pitchFamily="18" charset="0"/>
              </a:rPr>
              <a:t>Zēni uzņēmušies palīdzēt veciem, vientuļiem cilvēkiem </a:t>
            </a:r>
          </a:p>
          <a:p>
            <a:pPr>
              <a:lnSpc>
                <a:spcPct val="90000"/>
              </a:lnSpc>
              <a:buNone/>
            </a:pPr>
            <a:r>
              <a:rPr lang="lv-LV" sz="2400" b="1" dirty="0" smtClean="0">
                <a:latin typeface="Times New Roman" pitchFamily="18" charset="0"/>
                <a:cs typeface="Times New Roman" pitchFamily="18" charset="0"/>
              </a:rPr>
              <a:t>     pilsētā – skalda malku, aiziet uz veikalu, kaut ko pielabo.</a:t>
            </a:r>
          </a:p>
          <a:p>
            <a:pPr>
              <a:lnSpc>
                <a:spcPct val="90000"/>
              </a:lnSpc>
            </a:pPr>
            <a:r>
              <a:rPr lang="lv-LV" sz="2400" b="1" dirty="0" smtClean="0">
                <a:latin typeface="Times New Roman" pitchFamily="18" charset="0"/>
                <a:cs typeface="Times New Roman" pitchFamily="18" charset="0"/>
              </a:rPr>
              <a:t>Uzkopjam Ludzas pilsētas kapos bijušo skolotāju kapu kopiņas.</a:t>
            </a:r>
          </a:p>
          <a:p>
            <a:pPr>
              <a:lnSpc>
                <a:spcPct val="90000"/>
              </a:lnSpc>
            </a:pPr>
            <a:r>
              <a:rPr lang="lv-LV" sz="2400" b="1" dirty="0" smtClean="0">
                <a:latin typeface="Times New Roman" pitchFamily="18" charset="0"/>
                <a:cs typeface="Times New Roman" pitchFamily="18" charset="0"/>
              </a:rPr>
              <a:t>Piedalāmies  pilsētas parka uzkopšanā.</a:t>
            </a:r>
          </a:p>
          <a:p>
            <a:pPr>
              <a:lnSpc>
                <a:spcPct val="90000"/>
              </a:lnSpc>
            </a:pPr>
            <a:r>
              <a:rPr lang="lv-LV" sz="2400" b="1" dirty="0" smtClean="0">
                <a:latin typeface="Times New Roman" pitchFamily="18" charset="0"/>
                <a:cs typeface="Times New Roman" pitchFamily="18" charset="0"/>
              </a:rPr>
              <a:t> Esam jaunsargu rindās.</a:t>
            </a:r>
          </a:p>
          <a:p>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357166"/>
            <a:ext cx="8229600" cy="1143000"/>
          </a:xfrm>
        </p:spPr>
        <p:txBody>
          <a:bodyPr/>
          <a:lstStyle/>
          <a:p>
            <a:pPr algn="ctr"/>
            <a:r>
              <a:rPr lang="lv-LV" b="1" dirty="0" smtClean="0">
                <a:latin typeface="Times New Roman" pitchFamily="18" charset="0"/>
                <a:cs typeface="Times New Roman" pitchFamily="18" charset="0"/>
              </a:rPr>
              <a:t>Klases kolektīva pašvērtējums</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539552" y="1357298"/>
            <a:ext cx="7920880" cy="4663990"/>
          </a:xfrm>
        </p:spPr>
        <p:txBody>
          <a:bodyPr/>
          <a:lstStyle/>
          <a:p>
            <a:pPr algn="just">
              <a:buNone/>
            </a:pPr>
            <a:r>
              <a:rPr lang="lv-LV" sz="2400" dirty="0" smtClean="0">
                <a:latin typeface="Times New Roman" pitchFamily="18" charset="0"/>
                <a:cs typeface="Times New Roman" pitchFamily="18" charset="0"/>
              </a:rPr>
              <a:t>   		</a:t>
            </a:r>
            <a:r>
              <a:rPr lang="lv-LV" sz="2300" dirty="0" smtClean="0">
                <a:latin typeface="Times New Roman" pitchFamily="18" charset="0"/>
                <a:cs typeface="Times New Roman" pitchFamily="18" charset="0"/>
              </a:rPr>
              <a:t>Mēs esam draudzīga klase, cenšamies palīdzēt ne tikai viens otram, bet arī citiem. Esam uzņēmušies šefību par Ludzas veco ļaužu pansionāta cilvēkiem, cenšamies viņus iepriecināt ar pašu sarūpētajām dāvanām Ziemassvētkos un Lieldienās, sniedzam nelielu koncertu.  Katram jaunietim sevi ir jāattīsta, jāpilnveido, mēs to darām, </a:t>
            </a:r>
            <a:r>
              <a:rPr lang="lv-LV" sz="2300" dirty="0">
                <a:latin typeface="Times New Roman" pitchFamily="18" charset="0"/>
                <a:cs typeface="Times New Roman" pitchFamily="18" charset="0"/>
              </a:rPr>
              <a:t>piedaloties Ludzas BJC rīkotajos pulciņos, meklējam iespējas piedalīties dažādos konkursos, jāsaka, ka gūstam panākumus. Labi mūs norūda piedalīšanās jaunsargu </a:t>
            </a:r>
            <a:r>
              <a:rPr lang="lv-LV" sz="2300" dirty="0" smtClean="0">
                <a:latin typeface="Times New Roman" pitchFamily="18" charset="0"/>
                <a:cs typeface="Times New Roman" pitchFamily="18" charset="0"/>
              </a:rPr>
              <a:t>rindās. Patīkami </a:t>
            </a:r>
            <a:r>
              <a:rPr lang="lv-LV" sz="2300" dirty="0">
                <a:latin typeface="Times New Roman" pitchFamily="18" charset="0"/>
                <a:cs typeface="Times New Roman" pitchFamily="18" charset="0"/>
              </a:rPr>
              <a:t>redzēt, ka mūsu pilsēta izskatās sakopta, tīra, tāpēc mēs atbalstām aprīļa talkas dienas, kā arī uzkopjam pilsētas parku rudenī. Apmeklējam pilsētas kapsētu, uzkopjam bijušo skolotāju kapu vietas. Mēs nelielāmies, bet darām!</a:t>
            </a:r>
            <a:endParaRPr lang="ru-RU" sz="2300" dirty="0">
              <a:latin typeface="Times New Roman" pitchFamily="18" charset="0"/>
              <a:cs typeface="Times New Roman" pitchFamily="18" charset="0"/>
            </a:endParaRPr>
          </a:p>
          <a:p>
            <a:pPr algn="just">
              <a:buNone/>
            </a:pPr>
            <a:endParaRPr lang="lv-LV" sz="2000" dirty="0" smtClean="0">
              <a:latin typeface="Times New Roman" pitchFamily="18" charset="0"/>
              <a:cs typeface="Times New Roman" pitchFamily="18" charset="0"/>
            </a:endParaRPr>
          </a:p>
          <a:p>
            <a:endParaRPr lang="ru-RU"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91880" y="838200"/>
            <a:ext cx="2088232" cy="2950840"/>
          </a:xfrm>
        </p:spPr>
        <p:txBody>
          <a:bodyPr/>
          <a:lstStyle/>
          <a:p>
            <a:pPr algn="ctr"/>
            <a:r>
              <a:rPr lang="lv-LV" sz="3600" b="1" spc="50" dirty="0" smtClean="0">
                <a:ln w="11430"/>
                <a:effectLst>
                  <a:outerShdw blurRad="76200" dist="50800" dir="5400000" algn="tl" rotWithShape="0">
                    <a:srgbClr val="000000">
                      <a:alpha val="65000"/>
                    </a:srgbClr>
                  </a:outerShdw>
                </a:effectLst>
                <a:latin typeface="Times New Roman" pitchFamily="18" charset="0"/>
                <a:cs typeface="Times New Roman" pitchFamily="18" charset="0"/>
              </a:rPr>
              <a:t>10.b aktīvi </a:t>
            </a:r>
            <a:r>
              <a:rPr lang="lv-LV" sz="3600" b="1" spc="50" dirty="0" err="1" smtClean="0">
                <a:ln w="11430"/>
                <a:effectLst>
                  <a:outerShdw blurRad="76200" dist="50800" dir="5400000" algn="tl" rotWithShape="0">
                    <a:srgbClr val="000000">
                      <a:alpha val="65000"/>
                    </a:srgbClr>
                  </a:outerShdw>
                </a:effectLst>
                <a:latin typeface="Times New Roman" pitchFamily="18" charset="0"/>
                <a:cs typeface="Times New Roman" pitchFamily="18" charset="0"/>
              </a:rPr>
              <a:t>darbojāsSkolēnu</a:t>
            </a:r>
            <a:r>
              <a:rPr lang="lv-LV" sz="3600" b="1" spc="50" dirty="0" smtClean="0">
                <a:ln w="11430"/>
                <a:effectLst>
                  <a:outerShdw blurRad="76200" dist="50800" dir="5400000" algn="tl" rotWithShape="0">
                    <a:srgbClr val="000000">
                      <a:alpha val="65000"/>
                    </a:srgbClr>
                  </a:outerShdw>
                </a:effectLst>
                <a:latin typeface="Times New Roman" pitchFamily="18" charset="0"/>
                <a:cs typeface="Times New Roman" pitchFamily="18" charset="0"/>
              </a:rPr>
              <a:t> </a:t>
            </a:r>
            <a:br>
              <a:rPr lang="lv-LV" sz="3600" b="1" spc="50" dirty="0" smtClean="0">
                <a:ln w="11430"/>
                <a:effectLst>
                  <a:outerShdw blurRad="76200" dist="50800" dir="5400000" algn="tl" rotWithShape="0">
                    <a:srgbClr val="000000">
                      <a:alpha val="65000"/>
                    </a:srgbClr>
                  </a:outerShdw>
                </a:effectLst>
                <a:latin typeface="Times New Roman" pitchFamily="18" charset="0"/>
                <a:cs typeface="Times New Roman" pitchFamily="18" charset="0"/>
              </a:rPr>
            </a:br>
            <a:r>
              <a:rPr lang="lv-LV" sz="3600" b="1" spc="50" dirty="0" smtClean="0">
                <a:ln w="11430"/>
                <a:effectLst>
                  <a:outerShdw blurRad="76200" dist="50800" dir="5400000" algn="tl" rotWithShape="0">
                    <a:srgbClr val="000000">
                      <a:alpha val="65000"/>
                    </a:srgbClr>
                  </a:outerShdw>
                </a:effectLst>
                <a:latin typeface="Times New Roman" pitchFamily="18" charset="0"/>
                <a:cs typeface="Times New Roman" pitchFamily="18" charset="0"/>
              </a:rPr>
              <a:t>domē</a:t>
            </a:r>
            <a:endParaRPr lang="lv-LV" sz="3600" dirty="0" smtClean="0">
              <a:latin typeface="Times New Roman" pitchFamily="18" charset="0"/>
              <a:cs typeface="Times New Roman" pitchFamily="18" charset="0"/>
            </a:endParaRPr>
          </a:p>
        </p:txBody>
      </p:sp>
      <p:pic>
        <p:nvPicPr>
          <p:cNvPr id="4" name="Picture 2" descr="C:\Documents and Settings\User\Рабочий стол\10B 2013-2014\indiv. fotki\Новая папка (4)\Arīna\160613 (536).JPG"/>
          <p:cNvPicPr>
            <a:picLocks noGrp="1" noChangeAspect="1" noChangeArrowheads="1"/>
          </p:cNvPicPr>
          <p:nvPr>
            <p:ph idx="1"/>
          </p:nvPr>
        </p:nvPicPr>
        <p:blipFill>
          <a:blip r:embed="rId2" cstate="print"/>
          <a:srcRect/>
          <a:stretch>
            <a:fillRect/>
          </a:stretch>
        </p:blipFill>
        <p:spPr bwMode="auto">
          <a:xfrm>
            <a:off x="571472" y="642919"/>
            <a:ext cx="2776392" cy="3786214"/>
          </a:xfrm>
          <a:prstGeom prst="rect">
            <a:avLst/>
          </a:prstGeom>
          <a:noFill/>
        </p:spPr>
      </p:pic>
      <p:pic>
        <p:nvPicPr>
          <p:cNvPr id="5" name="Picture 2"/>
          <p:cNvPicPr>
            <a:picLocks noChangeAspect="1" noChangeArrowheads="1"/>
          </p:cNvPicPr>
          <p:nvPr/>
        </p:nvPicPr>
        <p:blipFill>
          <a:blip r:embed="rId3" cstate="print"/>
          <a:srcRect/>
          <a:stretch>
            <a:fillRect/>
          </a:stretch>
        </p:blipFill>
        <p:spPr bwMode="auto">
          <a:xfrm>
            <a:off x="5724128" y="642918"/>
            <a:ext cx="2877510" cy="3753974"/>
          </a:xfrm>
          <a:prstGeom prst="rect">
            <a:avLst/>
          </a:prstGeom>
          <a:noFill/>
          <a:ln w="9525">
            <a:noFill/>
            <a:miter lim="800000"/>
            <a:headEnd/>
            <a:tailEnd/>
          </a:ln>
          <a:effectLst/>
        </p:spPr>
      </p:pic>
      <p:sp>
        <p:nvSpPr>
          <p:cNvPr id="6" name="Прямоугольник 5"/>
          <p:cNvSpPr/>
          <p:nvPr/>
        </p:nvSpPr>
        <p:spPr>
          <a:xfrm>
            <a:off x="611560" y="4429132"/>
            <a:ext cx="3456384" cy="1569660"/>
          </a:xfrm>
          <a:prstGeom prst="rect">
            <a:avLst/>
          </a:prstGeom>
        </p:spPr>
        <p:txBody>
          <a:bodyPr wrap="square">
            <a:spAutoFit/>
          </a:bodyPr>
          <a:lstStyle/>
          <a:p>
            <a:pPr algn="ctr"/>
            <a:r>
              <a:rPr lang="lv-LV" sz="2400"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lv-LV" sz="2400" b="1" spc="50" dirty="0" err="1"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Arina</a:t>
            </a:r>
            <a:r>
              <a:rPr lang="lv-LV" sz="2400"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 Tomčika</a:t>
            </a:r>
            <a:r>
              <a:rPr lang="ru-RU" sz="2400"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 –</a:t>
            </a:r>
            <a:endParaRPr lang="lv-LV" sz="2400" dirty="0" smtClean="0">
              <a:solidFill>
                <a:srgbClr val="5C2305"/>
              </a:solidFill>
              <a:latin typeface="Times New Roman" pitchFamily="18" charset="0"/>
              <a:cs typeface="Times New Roman" pitchFamily="18" charset="0"/>
            </a:endParaRPr>
          </a:p>
          <a:p>
            <a:pPr algn="ctr"/>
            <a:r>
              <a:rPr lang="lv-LV" sz="2400"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prezidenta vietniece</a:t>
            </a:r>
          </a:p>
          <a:p>
            <a:pPr algn="ctr"/>
            <a:r>
              <a:rPr lang="lv-LV" sz="2400" b="1" spc="50" dirty="0" smtClean="0">
                <a:ln w="11430"/>
                <a:solidFill>
                  <a:srgbClr val="5C2305"/>
                </a:solidFill>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Labi zīmē, nodarbojas </a:t>
            </a:r>
          </a:p>
          <a:p>
            <a:pPr algn="ctr"/>
            <a:r>
              <a:rPr lang="lv-LV" sz="2400" b="1" spc="50" dirty="0" smtClean="0">
                <a:ln w="11430"/>
                <a:solidFill>
                  <a:srgbClr val="5C2305"/>
                </a:solidFill>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ar handbolu </a:t>
            </a:r>
            <a:endParaRPr lang="ru-RU" sz="2400" dirty="0">
              <a:solidFill>
                <a:srgbClr val="5C2305"/>
              </a:solidFill>
            </a:endParaRPr>
          </a:p>
        </p:txBody>
      </p:sp>
      <p:sp>
        <p:nvSpPr>
          <p:cNvPr id="8" name="Прямоугольник 7"/>
          <p:cNvSpPr/>
          <p:nvPr/>
        </p:nvSpPr>
        <p:spPr>
          <a:xfrm>
            <a:off x="4355976" y="4429132"/>
            <a:ext cx="4573726" cy="1569660"/>
          </a:xfrm>
          <a:prstGeom prst="rect">
            <a:avLst/>
          </a:prstGeom>
        </p:spPr>
        <p:txBody>
          <a:bodyPr wrap="square">
            <a:spAutoFit/>
          </a:bodyPr>
          <a:lstStyle/>
          <a:p>
            <a:r>
              <a:rPr lang="lv-LV"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lv-LV" sz="2400"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Nikita Lapšovs</a:t>
            </a:r>
            <a:r>
              <a:rPr lang="ru-RU" sz="2400"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 –</a:t>
            </a:r>
            <a:endParaRPr lang="lv-LV" sz="2400" dirty="0" smtClean="0">
              <a:solidFill>
                <a:srgbClr val="5C2305"/>
              </a:solidFill>
              <a:latin typeface="Times New Roman" pitchFamily="18" charset="0"/>
              <a:cs typeface="Times New Roman" pitchFamily="18" charset="0"/>
            </a:endParaRPr>
          </a:p>
          <a:p>
            <a:r>
              <a:rPr lang="lv-LV" sz="2400"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                prezidents</a:t>
            </a:r>
          </a:p>
          <a:p>
            <a:r>
              <a:rPr lang="lv-LV" sz="2400" b="1" spc="50" dirty="0" smtClean="0">
                <a:ln w="11430"/>
                <a:solidFill>
                  <a:srgbClr val="5C2305"/>
                </a:solidFill>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Labi zīmē, nodarbojas  ar džudo cīņu un teātra mākslu</a:t>
            </a:r>
            <a:endParaRPr lang="ru-RU" sz="2400" dirty="0">
              <a:solidFill>
                <a:srgbClr val="5C2305"/>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827584" y="500042"/>
            <a:ext cx="7184527" cy="5377230"/>
          </a:xfrm>
        </p:spPr>
        <p:txBody>
          <a:bodyPr/>
          <a:lstStyle/>
          <a:p>
            <a:pPr algn="ctr" fontAlgn="auto">
              <a:spcBef>
                <a:spcPts val="0"/>
              </a:spcBef>
              <a:spcAft>
                <a:spcPts val="0"/>
              </a:spcAft>
              <a:buNone/>
              <a:defRPr/>
            </a:pPr>
            <a:r>
              <a:rPr lang="lv-LV" sz="3200" b="1" spc="50" dirty="0" smtClean="0">
                <a:ln w="11430"/>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Klases devīze </a:t>
            </a:r>
          </a:p>
          <a:p>
            <a:pPr algn="ctr" fontAlgn="auto">
              <a:spcBef>
                <a:spcPts val="0"/>
              </a:spcBef>
              <a:spcAft>
                <a:spcPts val="0"/>
              </a:spcAft>
              <a:buNone/>
              <a:defRPr/>
            </a:pPr>
            <a:r>
              <a:rPr lang="lv-LV" sz="3200" b="1" i="1" spc="50" dirty="0" smtClean="0">
                <a:ln w="11430"/>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Aktivitāte – ceļš uz ilgu dzīvi</a:t>
            </a:r>
            <a:endParaRPr lang="ru-RU" sz="3200" dirty="0"/>
          </a:p>
        </p:txBody>
      </p:sp>
      <p:sp>
        <p:nvSpPr>
          <p:cNvPr id="4" name="Дата 3"/>
          <p:cNvSpPr>
            <a:spLocks noGrp="1"/>
          </p:cNvSpPr>
          <p:nvPr>
            <p:ph type="dt" sz="quarter" idx="12"/>
          </p:nvPr>
        </p:nvSpPr>
        <p:spPr/>
        <p:txBody>
          <a:bodyPr/>
          <a:lstStyle/>
          <a:p>
            <a:fld id="{A6D5E80A-578E-44B2-A0AD-CCD935AA3154}" type="datetime1">
              <a:rPr lang="ru-RU" smtClean="0"/>
              <a:pPr/>
              <a:t>11.04.2014</a:t>
            </a:fld>
            <a:endParaRPr lang="ru-RU"/>
          </a:p>
        </p:txBody>
      </p:sp>
      <p:sp>
        <p:nvSpPr>
          <p:cNvPr id="5" name="Rectangle 4"/>
          <p:cNvSpPr/>
          <p:nvPr/>
        </p:nvSpPr>
        <p:spPr>
          <a:xfrm>
            <a:off x="2339752" y="1700808"/>
            <a:ext cx="5184576" cy="3539430"/>
          </a:xfrm>
          <a:prstGeom prst="rect">
            <a:avLst/>
          </a:prstGeom>
        </p:spPr>
        <p:txBody>
          <a:bodyPr wrap="square">
            <a:spAutoFit/>
          </a:bodyPr>
          <a:lstStyle/>
          <a:p>
            <a:pPr>
              <a:buNone/>
              <a:defRPr/>
            </a:pPr>
            <a:r>
              <a:rPr lang="lv-LV" sz="2800" dirty="0">
                <a:ln w="17780" cmpd="sng">
                  <a:solidFill>
                    <a:srgbClr val="FFFFFF"/>
                  </a:solidFill>
                  <a:prstDash val="solid"/>
                  <a:miter lim="800000"/>
                </a:ln>
                <a:effectLst>
                  <a:outerShdw blurRad="50800" algn="tl" rotWithShape="0">
                    <a:srgbClr val="000000"/>
                  </a:outerShdw>
                </a:effectLst>
                <a:ea typeface="Times New Roman" pitchFamily="18" charset="0"/>
                <a:cs typeface="Times New Roman" pitchFamily="18" charset="0"/>
              </a:rPr>
              <a:t>Mēs esam forša klase ,</a:t>
            </a:r>
            <a:endParaRPr lang="ru-RU" sz="2800" dirty="0">
              <a:ln w="17780" cmpd="sng">
                <a:solidFill>
                  <a:srgbClr val="FFFFFF"/>
                </a:solidFill>
                <a:prstDash val="solid"/>
                <a:miter lim="800000"/>
              </a:ln>
              <a:effectLst>
                <a:outerShdw blurRad="50800" algn="tl" rotWithShape="0">
                  <a:srgbClr val="000000"/>
                </a:outerShdw>
              </a:effectLst>
              <a:cs typeface="Times New Roman" pitchFamily="18" charset="0"/>
            </a:endParaRPr>
          </a:p>
          <a:p>
            <a:pPr>
              <a:defRPr/>
            </a:pPr>
            <a:r>
              <a:rPr lang="lv-LV" sz="2800" dirty="0">
                <a:ln w="17780" cmpd="sng">
                  <a:solidFill>
                    <a:srgbClr val="FFFFFF"/>
                  </a:solidFill>
                  <a:prstDash val="solid"/>
                  <a:miter lim="800000"/>
                </a:ln>
                <a:effectLst>
                  <a:outerShdw blurRad="50800" algn="tl" rotWithShape="0">
                    <a:srgbClr val="000000"/>
                  </a:outerShdw>
                </a:effectLst>
                <a:ea typeface="Times New Roman" pitchFamily="18" charset="0"/>
                <a:cs typeface="Times New Roman" pitchFamily="18" charset="0"/>
              </a:rPr>
              <a:t>Kas kopā zibens masa.</a:t>
            </a:r>
            <a:endParaRPr lang="ru-RU" sz="2800" dirty="0">
              <a:ln w="17780" cmpd="sng">
                <a:solidFill>
                  <a:srgbClr val="FFFFFF"/>
                </a:solidFill>
                <a:prstDash val="solid"/>
                <a:miter lim="800000"/>
              </a:ln>
              <a:effectLst>
                <a:outerShdw blurRad="50800" algn="tl" rotWithShape="0">
                  <a:srgbClr val="000000"/>
                </a:outerShdw>
              </a:effectLst>
              <a:cs typeface="Times New Roman" pitchFamily="18" charset="0"/>
            </a:endParaRPr>
          </a:p>
          <a:p>
            <a:pPr>
              <a:defRPr/>
            </a:pPr>
            <a:r>
              <a:rPr lang="lv-LV" sz="2800" dirty="0">
                <a:ln w="17780" cmpd="sng">
                  <a:solidFill>
                    <a:srgbClr val="FFFFFF"/>
                  </a:solidFill>
                  <a:prstDash val="solid"/>
                  <a:miter lim="800000"/>
                </a:ln>
                <a:effectLst>
                  <a:outerShdw blurRad="50800" algn="tl" rotWithShape="0">
                    <a:srgbClr val="000000"/>
                  </a:outerShdw>
                </a:effectLst>
                <a:ea typeface="Times New Roman" pitchFamily="18" charset="0"/>
                <a:cs typeface="Times New Roman" pitchFamily="18" charset="0"/>
              </a:rPr>
              <a:t>Labākas, šķiet ,klases nav</a:t>
            </a:r>
            <a:endParaRPr lang="ru-RU" sz="2800" dirty="0">
              <a:ln w="17780" cmpd="sng">
                <a:solidFill>
                  <a:srgbClr val="FFFFFF"/>
                </a:solidFill>
                <a:prstDash val="solid"/>
                <a:miter lim="800000"/>
              </a:ln>
              <a:effectLst>
                <a:outerShdw blurRad="50800" algn="tl" rotWithShape="0">
                  <a:srgbClr val="000000"/>
                </a:outerShdw>
              </a:effectLst>
              <a:cs typeface="Times New Roman" pitchFamily="18" charset="0"/>
            </a:endParaRPr>
          </a:p>
          <a:p>
            <a:pPr>
              <a:defRPr/>
            </a:pPr>
            <a:r>
              <a:rPr lang="lv-LV" sz="2800" dirty="0">
                <a:ln w="17780" cmpd="sng">
                  <a:solidFill>
                    <a:srgbClr val="FFFFFF"/>
                  </a:solidFill>
                  <a:prstDash val="solid"/>
                  <a:miter lim="800000"/>
                </a:ln>
                <a:effectLst>
                  <a:outerShdw blurRad="50800" algn="tl" rotWithShape="0">
                    <a:srgbClr val="000000"/>
                  </a:outerShdw>
                </a:effectLst>
                <a:ea typeface="Times New Roman" pitchFamily="18" charset="0"/>
                <a:cs typeface="Times New Roman" pitchFamily="18" charset="0"/>
              </a:rPr>
              <a:t>Par sevi lepni esam jau.</a:t>
            </a:r>
            <a:endParaRPr lang="ru-RU" sz="2800" dirty="0">
              <a:ln w="17780" cmpd="sng">
                <a:solidFill>
                  <a:srgbClr val="FFFFFF"/>
                </a:solidFill>
                <a:prstDash val="solid"/>
                <a:miter lim="800000"/>
              </a:ln>
              <a:effectLst>
                <a:outerShdw blurRad="50800" algn="tl" rotWithShape="0">
                  <a:srgbClr val="000000"/>
                </a:outerShdw>
              </a:effectLst>
              <a:cs typeface="Times New Roman" pitchFamily="18" charset="0"/>
            </a:endParaRPr>
          </a:p>
          <a:p>
            <a:pPr>
              <a:defRPr/>
            </a:pPr>
            <a:r>
              <a:rPr lang="lv-LV" sz="2800" dirty="0">
                <a:ln w="17780" cmpd="sng">
                  <a:solidFill>
                    <a:srgbClr val="FFFFFF"/>
                  </a:solidFill>
                  <a:prstDash val="solid"/>
                  <a:miter lim="800000"/>
                </a:ln>
                <a:effectLst>
                  <a:outerShdw blurRad="50800" algn="tl" rotWithShape="0">
                    <a:srgbClr val="000000"/>
                  </a:outerShdw>
                </a:effectLst>
                <a:ea typeface="Times New Roman" pitchFamily="18" charset="0"/>
                <a:cs typeface="Times New Roman" pitchFamily="18" charset="0"/>
              </a:rPr>
              <a:t>Skolā ejam mācīties,</a:t>
            </a:r>
            <a:endParaRPr lang="ru-RU" sz="2800" dirty="0">
              <a:ln w="17780" cmpd="sng">
                <a:solidFill>
                  <a:srgbClr val="FFFFFF"/>
                </a:solidFill>
                <a:prstDash val="solid"/>
                <a:miter lim="800000"/>
              </a:ln>
              <a:effectLst>
                <a:outerShdw blurRad="50800" algn="tl" rotWithShape="0">
                  <a:srgbClr val="000000"/>
                </a:outerShdw>
              </a:effectLst>
              <a:cs typeface="Times New Roman" pitchFamily="18" charset="0"/>
            </a:endParaRPr>
          </a:p>
          <a:p>
            <a:pPr>
              <a:defRPr/>
            </a:pPr>
            <a:r>
              <a:rPr lang="lv-LV" sz="2800" dirty="0">
                <a:ln w="17780" cmpd="sng">
                  <a:solidFill>
                    <a:srgbClr val="FFFFFF"/>
                  </a:solidFill>
                  <a:prstDash val="solid"/>
                  <a:miter lim="800000"/>
                </a:ln>
                <a:effectLst>
                  <a:outerShdw blurRad="50800" algn="tl" rotWithShape="0">
                    <a:srgbClr val="000000"/>
                  </a:outerShdw>
                </a:effectLst>
                <a:ea typeface="Times New Roman" pitchFamily="18" charset="0"/>
                <a:cs typeface="Times New Roman" pitchFamily="18" charset="0"/>
              </a:rPr>
              <a:t>Draudzēties un priecāties,</a:t>
            </a:r>
            <a:endParaRPr lang="ru-RU" sz="2800" dirty="0">
              <a:ln w="17780" cmpd="sng">
                <a:solidFill>
                  <a:srgbClr val="FFFFFF"/>
                </a:solidFill>
                <a:prstDash val="solid"/>
                <a:miter lim="800000"/>
              </a:ln>
              <a:effectLst>
                <a:outerShdw blurRad="50800" algn="tl" rotWithShape="0">
                  <a:srgbClr val="000000"/>
                </a:outerShdw>
              </a:effectLst>
              <a:cs typeface="Times New Roman" pitchFamily="18" charset="0"/>
            </a:endParaRPr>
          </a:p>
          <a:p>
            <a:pPr>
              <a:defRPr/>
            </a:pPr>
            <a:r>
              <a:rPr lang="lv-LV" sz="2800" dirty="0">
                <a:ln w="17780" cmpd="sng">
                  <a:solidFill>
                    <a:srgbClr val="FFFFFF"/>
                  </a:solidFill>
                  <a:prstDash val="solid"/>
                  <a:miter lim="800000"/>
                </a:ln>
                <a:effectLst>
                  <a:outerShdw blurRad="50800" algn="tl" rotWithShape="0">
                    <a:srgbClr val="000000"/>
                  </a:outerShdw>
                </a:effectLst>
                <a:ea typeface="Times New Roman" pitchFamily="18" charset="0"/>
                <a:cs typeface="Times New Roman" pitchFamily="18" charset="0"/>
              </a:rPr>
              <a:t>Labus darbus kopā veikt,</a:t>
            </a:r>
            <a:endParaRPr lang="ru-RU" sz="2800" dirty="0">
              <a:ln w="17780" cmpd="sng">
                <a:solidFill>
                  <a:srgbClr val="FFFFFF"/>
                </a:solidFill>
                <a:prstDash val="solid"/>
                <a:miter lim="800000"/>
              </a:ln>
              <a:effectLst>
                <a:outerShdw blurRad="50800" algn="tl" rotWithShape="0">
                  <a:srgbClr val="000000"/>
                </a:outerShdw>
              </a:effectLst>
              <a:cs typeface="Times New Roman" pitchFamily="18" charset="0"/>
            </a:endParaRPr>
          </a:p>
          <a:p>
            <a:pPr>
              <a:defRPr/>
            </a:pPr>
            <a:r>
              <a:rPr lang="lv-LV" sz="2800" dirty="0">
                <a:ln w="17780" cmpd="sng">
                  <a:solidFill>
                    <a:srgbClr val="FFFFFF"/>
                  </a:solidFill>
                  <a:prstDash val="solid"/>
                  <a:miter lim="800000"/>
                </a:ln>
                <a:effectLst>
                  <a:outerShdw blurRad="50800" algn="tl" rotWithShape="0">
                    <a:srgbClr val="000000"/>
                  </a:outerShdw>
                </a:effectLst>
                <a:ea typeface="Times New Roman" pitchFamily="18" charset="0"/>
                <a:cs typeface="Times New Roman" pitchFamily="18" charset="0"/>
              </a:rPr>
              <a:t>Dzīvi skaistu darīt steigt.</a:t>
            </a:r>
            <a:endParaRPr lang="ru-RU" sz="2800" dirty="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ФОТОГРАФИИ\poslednijs zvonok 2013 9. b kl\DSC00774.JPG"/>
          <p:cNvPicPr>
            <a:picLocks noChangeAspect="1" noChangeArrowheads="1"/>
          </p:cNvPicPr>
          <p:nvPr/>
        </p:nvPicPr>
        <p:blipFill>
          <a:blip r:embed="rId2" cstate="print"/>
          <a:srcRect/>
          <a:stretch>
            <a:fillRect/>
          </a:stretch>
        </p:blipFill>
        <p:spPr bwMode="auto">
          <a:xfrm>
            <a:off x="500034" y="642918"/>
            <a:ext cx="2775822" cy="2081963"/>
          </a:xfrm>
          <a:prstGeom prst="rect">
            <a:avLst/>
          </a:prstGeom>
          <a:noFill/>
        </p:spPr>
      </p:pic>
      <p:pic>
        <p:nvPicPr>
          <p:cNvPr id="3" name="Picture 2" descr="D:\9б кл. 2013\фото 9 кл 2010 - 2012\Новая папка\Новая папка (2)\hgfcticv.jpg"/>
          <p:cNvPicPr>
            <a:picLocks noChangeAspect="1" noChangeArrowheads="1"/>
          </p:cNvPicPr>
          <p:nvPr/>
        </p:nvPicPr>
        <p:blipFill>
          <a:blip r:embed="rId3"/>
          <a:srcRect/>
          <a:stretch>
            <a:fillRect/>
          </a:stretch>
        </p:blipFill>
        <p:spPr bwMode="auto">
          <a:xfrm>
            <a:off x="5652120" y="2608451"/>
            <a:ext cx="2920408" cy="2545257"/>
          </a:xfrm>
          <a:prstGeom prst="rect">
            <a:avLst/>
          </a:prstGeom>
          <a:noFill/>
        </p:spPr>
      </p:pic>
      <p:sp>
        <p:nvSpPr>
          <p:cNvPr id="5" name="Прямоугольник 4"/>
          <p:cNvSpPr/>
          <p:nvPr/>
        </p:nvSpPr>
        <p:spPr>
          <a:xfrm>
            <a:off x="3779912" y="785794"/>
            <a:ext cx="4792616" cy="1938992"/>
          </a:xfrm>
          <a:prstGeom prst="rect">
            <a:avLst/>
          </a:prstGeom>
        </p:spPr>
        <p:txBody>
          <a:bodyPr wrap="square">
            <a:spAutoFit/>
          </a:bodyPr>
          <a:lstStyle/>
          <a:p>
            <a:pPr algn="ctr">
              <a:defRPr/>
            </a:pPr>
            <a:r>
              <a:rPr lang="lv-LV" sz="2000" spc="50" dirty="0" smtClean="0">
                <a:ln w="11430"/>
                <a:solidFill>
                  <a:srgbClr val="5C2305"/>
                </a:solidFill>
                <a:effectLst>
                  <a:outerShdw blurRad="76200" dist="50800" dir="5400000" algn="tl" rotWithShape="0">
                    <a:srgbClr val="000000">
                      <a:alpha val="65000"/>
                    </a:srgbClr>
                  </a:outerShdw>
                </a:effectLst>
                <a:cs typeface="Times New Roman" pitchFamily="18" charset="0"/>
              </a:rPr>
              <a:t>Anželika </a:t>
            </a:r>
            <a:r>
              <a:rPr lang="lv-LV" sz="2000" spc="50" dirty="0" err="1" smtClean="0">
                <a:ln w="11430"/>
                <a:solidFill>
                  <a:srgbClr val="5C2305"/>
                </a:solidFill>
                <a:effectLst>
                  <a:outerShdw blurRad="76200" dist="50800" dir="5400000" algn="tl" rotWithShape="0">
                    <a:srgbClr val="000000">
                      <a:alpha val="65000"/>
                    </a:srgbClr>
                  </a:outerShdw>
                </a:effectLst>
                <a:cs typeface="Times New Roman" pitchFamily="18" charset="0"/>
              </a:rPr>
              <a:t>Rebinova</a:t>
            </a:r>
            <a:r>
              <a:rPr lang="lv-LV" sz="2000" spc="50" dirty="0" smtClean="0">
                <a:ln w="11430"/>
                <a:solidFill>
                  <a:srgbClr val="5C2305"/>
                </a:solidFill>
                <a:effectLst>
                  <a:outerShdw blurRad="76200" dist="50800" dir="5400000" algn="tl" rotWithShape="0">
                    <a:srgbClr val="000000">
                      <a:alpha val="65000"/>
                    </a:srgbClr>
                  </a:outerShdw>
                </a:effectLst>
                <a:cs typeface="Times New Roman" pitchFamily="18" charset="0"/>
              </a:rPr>
              <a:t> </a:t>
            </a:r>
            <a:r>
              <a:rPr lang="lv-LV" sz="2000" b="0" spc="50" dirty="0" smtClean="0">
                <a:ln w="11430"/>
                <a:solidFill>
                  <a:srgbClr val="5C2305"/>
                </a:solidFill>
                <a:effectLst>
                  <a:outerShdw blurRad="76200" dist="50800" dir="5400000" algn="tl" rotWithShape="0">
                    <a:srgbClr val="000000">
                      <a:alpha val="65000"/>
                    </a:srgbClr>
                  </a:outerShdw>
                </a:effectLst>
                <a:cs typeface="Times New Roman" pitchFamily="18" charset="0"/>
              </a:rPr>
              <a:t>– v</a:t>
            </a:r>
            <a:r>
              <a:rPr lang="lv-LV" sz="2000" b="0" spc="50" dirty="0" smtClean="0">
                <a:ln w="11430"/>
                <a:solidFill>
                  <a:srgbClr val="5C2305"/>
                </a:solidFill>
                <a:effectLst>
                  <a:outerShdw blurRad="76200" dist="50800" dir="5400000" algn="tl" rotWithShape="0">
                    <a:srgbClr val="000000">
                      <a:alpha val="65000"/>
                    </a:srgbClr>
                  </a:outerShdw>
                </a:effectLst>
                <a:ea typeface="Times New Roman" pitchFamily="18" charset="0"/>
                <a:cs typeface="Times New Roman" pitchFamily="18" charset="0"/>
              </a:rPr>
              <a:t>isartistiskākā: dejo, spēlē ģitāru, dzied. </a:t>
            </a:r>
            <a:r>
              <a:rPr lang="lv-LV" altLang="ru-RU" sz="2000" b="0" dirty="0" smtClean="0">
                <a:solidFill>
                  <a:srgbClr val="5C2305"/>
                </a:solidFill>
                <a:effectLst>
                  <a:outerShdw blurRad="38100" dist="38100" dir="2700000" algn="tl">
                    <a:srgbClr val="000000">
                      <a:alpha val="43137"/>
                    </a:srgbClr>
                  </a:outerShdw>
                </a:effectLst>
                <a:cs typeface="Times New Roman" pitchFamily="18" charset="0"/>
              </a:rPr>
              <a:t>Piedalās </a:t>
            </a:r>
            <a:r>
              <a:rPr lang="lv-LV" altLang="ru-RU" sz="2000" b="0" dirty="0">
                <a:solidFill>
                  <a:srgbClr val="5C2305"/>
                </a:solidFill>
                <a:effectLst>
                  <a:outerShdw blurRad="38100" dist="38100" dir="2700000" algn="tl">
                    <a:srgbClr val="000000">
                      <a:alpha val="43137"/>
                    </a:srgbClr>
                  </a:outerShdw>
                </a:effectLst>
                <a:cs typeface="Times New Roman" pitchFamily="18" charset="0"/>
              </a:rPr>
              <a:t>dažādos konkursos un saņem godalgotās vietas,</a:t>
            </a:r>
            <a:endParaRPr lang="lv-LV" sz="2000" b="0" spc="50" dirty="0">
              <a:ln w="11430"/>
              <a:solidFill>
                <a:srgbClr val="5C2305"/>
              </a:solidFill>
              <a:effectLst>
                <a:outerShdw blurRad="38100" dist="38100" dir="2700000" algn="tl">
                  <a:srgbClr val="000000">
                    <a:alpha val="43137"/>
                  </a:srgbClr>
                </a:outerShdw>
              </a:effectLst>
              <a:ea typeface="Times New Roman" pitchFamily="18" charset="0"/>
              <a:cs typeface="Times New Roman" pitchFamily="18" charset="0"/>
            </a:endParaRPr>
          </a:p>
          <a:p>
            <a:pPr algn="ctr">
              <a:defRPr/>
            </a:pPr>
            <a:r>
              <a:rPr lang="lv-LV" sz="2000" b="0" spc="50" dirty="0">
                <a:ln w="11430"/>
                <a:solidFill>
                  <a:srgbClr val="5C2305"/>
                </a:solidFill>
                <a:effectLst>
                  <a:outerShdw blurRad="76200" dist="50800" dir="5400000" algn="tl" rotWithShape="0">
                    <a:srgbClr val="000000">
                      <a:alpha val="65000"/>
                    </a:srgbClr>
                  </a:outerShdw>
                </a:effectLst>
                <a:ea typeface="Times New Roman" pitchFamily="18" charset="0"/>
                <a:cs typeface="Times New Roman" pitchFamily="18" charset="0"/>
              </a:rPr>
              <a:t>matemātikas un </a:t>
            </a:r>
            <a:r>
              <a:rPr lang="lv-LV" sz="2000" b="0" spc="50" dirty="0" smtClean="0">
                <a:ln w="11430"/>
                <a:solidFill>
                  <a:srgbClr val="5C2305"/>
                </a:solidFill>
                <a:effectLst>
                  <a:outerShdw blurRad="76200" dist="50800" dir="5400000" algn="tl" rotWithShape="0">
                    <a:srgbClr val="000000">
                      <a:alpha val="65000"/>
                    </a:srgbClr>
                  </a:outerShdw>
                </a:effectLst>
                <a:ea typeface="Times New Roman" pitchFamily="18" charset="0"/>
                <a:cs typeface="Times New Roman" pitchFamily="18" charset="0"/>
              </a:rPr>
              <a:t>tēlotājmākslas </a:t>
            </a:r>
            <a:r>
              <a:rPr lang="lv-LV" sz="2000" b="0" spc="50" dirty="0">
                <a:ln w="11430"/>
                <a:solidFill>
                  <a:srgbClr val="5C2305"/>
                </a:solidFill>
                <a:effectLst>
                  <a:outerShdw blurRad="76200" dist="50800" dir="5400000" algn="tl" rotWithShape="0">
                    <a:srgbClr val="000000">
                      <a:alpha val="65000"/>
                    </a:srgbClr>
                  </a:outerShdw>
                </a:effectLst>
                <a:ea typeface="Times New Roman" pitchFamily="18" charset="0"/>
                <a:cs typeface="Times New Roman" pitchFamily="18" charset="0"/>
              </a:rPr>
              <a:t>olimpiāžu uzvarētāja</a:t>
            </a:r>
          </a:p>
          <a:p>
            <a:pPr>
              <a:defRPr/>
            </a:pPr>
            <a:endParaRPr lang="lv-LV" sz="2000" b="0" spc="50" dirty="0" smtClean="0">
              <a:ln w="11430"/>
              <a:solidFill>
                <a:srgbClr val="5C2305"/>
              </a:solidFill>
              <a:effectLst>
                <a:outerShdw blurRad="76200" dist="50800" dir="5400000" algn="tl" rotWithShape="0">
                  <a:srgbClr val="000000">
                    <a:alpha val="65000"/>
                  </a:srgbClr>
                </a:outerShdw>
              </a:effectLst>
              <a:ea typeface="Times New Roman" pitchFamily="18" charset="0"/>
              <a:cs typeface="Times New Roman" pitchFamily="18" charset="0"/>
            </a:endParaRPr>
          </a:p>
        </p:txBody>
      </p:sp>
      <p:sp>
        <p:nvSpPr>
          <p:cNvPr id="2" name="Rectangle 1"/>
          <p:cNvSpPr/>
          <p:nvPr/>
        </p:nvSpPr>
        <p:spPr>
          <a:xfrm>
            <a:off x="500034" y="2924944"/>
            <a:ext cx="4864054" cy="1569660"/>
          </a:xfrm>
          <a:prstGeom prst="rect">
            <a:avLst/>
          </a:prstGeom>
        </p:spPr>
        <p:txBody>
          <a:bodyPr wrap="square">
            <a:spAutoFit/>
          </a:bodyPr>
          <a:lstStyle/>
          <a:p>
            <a:r>
              <a:rPr lang="lv-LV" sz="1600" dirty="0">
                <a:cs typeface="Times New Roman" pitchFamily="18" charset="0"/>
              </a:rPr>
              <a:t>Anželika piedalījās Izglītības uzņēmuma "LIELVĀRDS " un uzņēmuma "</a:t>
            </a:r>
            <a:r>
              <a:rPr lang="lv-LV" sz="1600" dirty="0" err="1">
                <a:cs typeface="Times New Roman" pitchFamily="18" charset="0"/>
              </a:rPr>
              <a:t>Lielvārds</a:t>
            </a:r>
            <a:r>
              <a:rPr lang="lv-LV" sz="1600" dirty="0">
                <a:cs typeface="Times New Roman" pitchFamily="18" charset="0"/>
              </a:rPr>
              <a:t> IT" sadarbībā ar UNESKO Latvijas Nacionālo komisiju rīkotā zīmējumu konkursā bērniem un jauniešiem ,,DARINI KALENDĀRU 2014!’’ "MANA RĪGA" izmantojot interaktīvo tāfeli</a:t>
            </a:r>
            <a:endParaRPr lang="lv-LV" sz="1600" dirty="0"/>
          </a:p>
        </p:txBody>
      </p:sp>
      <p:pic>
        <p:nvPicPr>
          <p:cNvPr id="7" name="Picture 3" descr="C:\Users\velta\Desktop\Anželikas Rebinovas darb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3929" y="4494603"/>
            <a:ext cx="2049673" cy="15372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velta\Desktop\Anzelika zime Rigu.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31840" y="4249662"/>
            <a:ext cx="2376264" cy="17821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00430" y="4643446"/>
            <a:ext cx="2500330" cy="1143000"/>
          </a:xfrm>
        </p:spPr>
        <p:txBody>
          <a:bodyPr>
            <a:normAutofit fontScale="90000"/>
          </a:bodyPr>
          <a:lstStyle/>
          <a:p>
            <a:r>
              <a:rPr lang="lv-LV" sz="2700" b="1" dirty="0" smtClean="0">
                <a:ln w="11430"/>
                <a:effectLst>
                  <a:outerShdw blurRad="50800" dist="39000" dir="5460000" algn="tl">
                    <a:srgbClr val="000000">
                      <a:alpha val="38000"/>
                    </a:srgbClr>
                  </a:outerShdw>
                </a:effectLst>
                <a:latin typeface="Times New Roman" pitchFamily="18" charset="0"/>
                <a:cs typeface="Times New Roman" pitchFamily="18" charset="0"/>
              </a:rPr>
              <a:t>Andrejs Gudkovs</a:t>
            </a:r>
            <a:r>
              <a:rPr lang="ru-RU" sz="2700" b="1" dirty="0" smtClean="0">
                <a:ln w="11430"/>
                <a:effectLst>
                  <a:outerShdw blurRad="50800" dist="39000" dir="5460000" algn="tl">
                    <a:srgbClr val="000000">
                      <a:alpha val="38000"/>
                    </a:srgbClr>
                  </a:outerShdw>
                </a:effectLst>
                <a:latin typeface="Times New Roman" pitchFamily="18" charset="0"/>
                <a:cs typeface="Times New Roman" pitchFamily="18" charset="0"/>
              </a:rPr>
              <a:t> </a:t>
            </a:r>
            <a:r>
              <a:rPr lang="ru-RU" sz="2700" b="1" dirty="0" smtClean="0">
                <a:ln w="11430"/>
                <a:effectLst>
                  <a:outerShdw blurRad="50800" dist="39000" dir="5460000" algn="tl">
                    <a:srgbClr val="000000">
                      <a:alpha val="38000"/>
                    </a:srgbClr>
                  </a:outerShdw>
                </a:effectLst>
              </a:rPr>
              <a:t/>
            </a:r>
            <a:br>
              <a:rPr lang="ru-RU" sz="2700" b="1" dirty="0" smtClean="0">
                <a:ln w="11430"/>
                <a:effectLst>
                  <a:outerShdw blurRad="50800" dist="39000" dir="5460000" algn="tl">
                    <a:srgbClr val="000000">
                      <a:alpha val="38000"/>
                    </a:srgbClr>
                  </a:outerShdw>
                </a:effectLst>
              </a:rPr>
            </a:br>
            <a:r>
              <a:rPr lang="lv-LV" sz="2700" b="1" dirty="0" smtClean="0">
                <a:ln w="11430"/>
                <a:effectLst>
                  <a:outerShdw blurRad="50800" dist="39000" dir="5460000" algn="tl">
                    <a:srgbClr val="000000">
                      <a:alpha val="38000"/>
                    </a:srgbClr>
                  </a:outerShdw>
                </a:effectLst>
                <a:latin typeface="Times New Roman" pitchFamily="18" charset="0"/>
                <a:ea typeface="Times New Roman" pitchFamily="18" charset="0"/>
                <a:cs typeface="Times New Roman" pitchFamily="18" charset="0"/>
              </a:rPr>
              <a:t>Nodarbojas ar cīņas mākslu</a:t>
            </a:r>
            <a:r>
              <a:rPr lang="ru-RU" sz="8800" b="1" dirty="0" smtClean="0">
                <a:ln w="11430"/>
                <a:effectLst>
                  <a:outerShdw blurRad="50800" dist="39000" dir="5460000" algn="tl">
                    <a:srgbClr val="000000">
                      <a:alpha val="38000"/>
                    </a:srgbClr>
                  </a:outerShdw>
                </a:effectLst>
              </a:rPr>
              <a:t/>
            </a:r>
            <a:br>
              <a:rPr lang="ru-RU" sz="8800" b="1" dirty="0" smtClean="0">
                <a:ln w="11430"/>
                <a:effectLst>
                  <a:outerShdw blurRad="50800" dist="39000" dir="5460000" algn="tl">
                    <a:srgbClr val="000000">
                      <a:alpha val="38000"/>
                    </a:srgbClr>
                  </a:outerShdw>
                </a:effectLst>
              </a:rPr>
            </a:br>
            <a:endParaRPr lang="ru-RU" dirty="0"/>
          </a:p>
        </p:txBody>
      </p:sp>
      <p:pic>
        <p:nvPicPr>
          <p:cNvPr id="4" name="Picture 2" descr="D:\ФОТОГРАФИИ\vipusk 2013  9. b kl\160613 (426).JPG"/>
          <p:cNvPicPr>
            <a:picLocks noChangeAspect="1" noChangeArrowheads="1"/>
          </p:cNvPicPr>
          <p:nvPr/>
        </p:nvPicPr>
        <p:blipFill>
          <a:blip r:embed="rId2" cstate="print"/>
          <a:srcRect/>
          <a:stretch>
            <a:fillRect/>
          </a:stretch>
        </p:blipFill>
        <p:spPr bwMode="auto">
          <a:xfrm>
            <a:off x="6072198" y="785794"/>
            <a:ext cx="2353717" cy="3286148"/>
          </a:xfrm>
          <a:prstGeom prst="rect">
            <a:avLst/>
          </a:prstGeom>
          <a:noFill/>
        </p:spPr>
      </p:pic>
      <p:sp>
        <p:nvSpPr>
          <p:cNvPr id="5" name="Прямоугольник 4"/>
          <p:cNvSpPr/>
          <p:nvPr/>
        </p:nvSpPr>
        <p:spPr>
          <a:xfrm>
            <a:off x="6000760" y="4143380"/>
            <a:ext cx="2857520" cy="1938992"/>
          </a:xfrm>
          <a:prstGeom prst="rect">
            <a:avLst/>
          </a:prstGeom>
        </p:spPr>
        <p:txBody>
          <a:bodyPr wrap="square">
            <a:spAutoFit/>
          </a:bodyPr>
          <a:lstStyle/>
          <a:p>
            <a:r>
              <a:rPr lang="lv-LV" spc="50" dirty="0" smtClean="0">
                <a:ln w="11430"/>
                <a:solidFill>
                  <a:srgbClr val="5C2305"/>
                </a:solidFill>
                <a:latin typeface="Times New Roman" pitchFamily="18" charset="0"/>
                <a:cs typeface="Times New Roman" pitchFamily="18" charset="0"/>
              </a:rPr>
              <a:t>Jurijs Matvejenko</a:t>
            </a:r>
            <a:r>
              <a:rPr lang="ru-RU" spc="50" dirty="0" smtClean="0">
                <a:ln w="11430"/>
                <a:solidFill>
                  <a:srgbClr val="5C2305"/>
                </a:solidFill>
              </a:rPr>
              <a:t/>
            </a:r>
            <a:br>
              <a:rPr lang="ru-RU" spc="50" dirty="0" smtClean="0">
                <a:ln w="11430"/>
                <a:solidFill>
                  <a:srgbClr val="5C2305"/>
                </a:solidFill>
              </a:rPr>
            </a:br>
            <a:r>
              <a:rPr lang="lv-LV" spc="50" dirty="0" smtClean="0">
                <a:ln w="11430"/>
                <a:solidFill>
                  <a:srgbClr val="5C2305"/>
                </a:solidFill>
                <a:latin typeface="Times New Roman" pitchFamily="18" charset="0"/>
                <a:ea typeface="Times New Roman" pitchFamily="18" charset="0"/>
                <a:cs typeface="Times New Roman" pitchFamily="18" charset="0"/>
              </a:rPr>
              <a:t>Kolekcionē alvas</a:t>
            </a:r>
            <a:br>
              <a:rPr lang="lv-LV" spc="50" dirty="0" smtClean="0">
                <a:ln w="11430"/>
                <a:solidFill>
                  <a:srgbClr val="5C2305"/>
                </a:solidFill>
                <a:latin typeface="Times New Roman" pitchFamily="18" charset="0"/>
                <a:ea typeface="Times New Roman" pitchFamily="18" charset="0"/>
                <a:cs typeface="Times New Roman" pitchFamily="18" charset="0"/>
              </a:rPr>
            </a:br>
            <a:r>
              <a:rPr lang="lv-LV" spc="50" dirty="0" smtClean="0">
                <a:ln w="11430"/>
                <a:solidFill>
                  <a:srgbClr val="5C2305"/>
                </a:solidFill>
                <a:latin typeface="Times New Roman" pitchFamily="18" charset="0"/>
                <a:ea typeface="Times New Roman" pitchFamily="18" charset="0"/>
                <a:cs typeface="Times New Roman" pitchFamily="18" charset="0"/>
              </a:rPr>
              <a:t> zaldātiņus</a:t>
            </a:r>
            <a:r>
              <a:rPr lang="lv-LV" spc="50" dirty="0" smtClean="0">
                <a:ln w="11430"/>
                <a:solidFill>
                  <a:srgbClr val="5C2305"/>
                </a:solidFill>
                <a:ea typeface="Times New Roman" pitchFamily="18" charset="0"/>
                <a:cs typeface="Times New Roman" pitchFamily="18" charset="0"/>
              </a:rPr>
              <a:t>,</a:t>
            </a:r>
            <a:r>
              <a:rPr lang="lv-LV" spc="50" dirty="0" smtClean="0">
                <a:ln w="11430"/>
                <a:solidFill>
                  <a:srgbClr val="5C2305"/>
                </a:solidFill>
                <a:latin typeface="Times New Roman" pitchFamily="18" charset="0"/>
                <a:ea typeface="Times New Roman" pitchFamily="18" charset="0"/>
                <a:cs typeface="Times New Roman" pitchFamily="18" charset="0"/>
              </a:rPr>
              <a:t> konstruē pilis, mākslinieks</a:t>
            </a:r>
            <a:endParaRPr lang="ru-RU" dirty="0">
              <a:solidFill>
                <a:srgbClr val="5C2305"/>
              </a:solidFill>
            </a:endParaRPr>
          </a:p>
        </p:txBody>
      </p:sp>
      <p:pic>
        <p:nvPicPr>
          <p:cNvPr id="3074" name="Picture 2"/>
          <p:cNvPicPr>
            <a:picLocks noGrp="1" noChangeAspect="1" noChangeArrowheads="1"/>
          </p:cNvPicPr>
          <p:nvPr>
            <p:ph idx="1"/>
          </p:nvPr>
        </p:nvPicPr>
        <p:blipFill>
          <a:blip r:embed="rId3"/>
          <a:srcRect/>
          <a:stretch>
            <a:fillRect/>
          </a:stretch>
        </p:blipFill>
        <p:spPr bwMode="auto">
          <a:xfrm>
            <a:off x="3643306" y="785794"/>
            <a:ext cx="2036074" cy="3543298"/>
          </a:xfrm>
          <a:prstGeom prst="rect">
            <a:avLst/>
          </a:prstGeom>
          <a:noFill/>
          <a:ln w="9525">
            <a:noFill/>
            <a:miter lim="800000"/>
            <a:headEnd/>
            <a:tailEnd/>
          </a:ln>
          <a:effectLst/>
        </p:spPr>
      </p:pic>
      <p:pic>
        <p:nvPicPr>
          <p:cNvPr id="8" name="Picture 2"/>
          <p:cNvPicPr>
            <a:picLocks noChangeAspect="1" noChangeArrowheads="1"/>
          </p:cNvPicPr>
          <p:nvPr/>
        </p:nvPicPr>
        <p:blipFill>
          <a:blip r:embed="rId4"/>
          <a:srcRect/>
          <a:stretch>
            <a:fillRect/>
          </a:stretch>
        </p:blipFill>
        <p:spPr bwMode="auto">
          <a:xfrm>
            <a:off x="571472" y="785794"/>
            <a:ext cx="2324781" cy="3503465"/>
          </a:xfrm>
          <a:prstGeom prst="rect">
            <a:avLst/>
          </a:prstGeom>
          <a:noFill/>
          <a:ln w="9525">
            <a:noFill/>
            <a:miter lim="800000"/>
            <a:headEnd/>
            <a:tailEnd/>
          </a:ln>
          <a:effectLst/>
        </p:spPr>
      </p:pic>
      <p:sp>
        <p:nvSpPr>
          <p:cNvPr id="9" name="Прямоугольник 8"/>
          <p:cNvSpPr/>
          <p:nvPr/>
        </p:nvSpPr>
        <p:spPr>
          <a:xfrm>
            <a:off x="571472" y="4214818"/>
            <a:ext cx="3214710" cy="1938992"/>
          </a:xfrm>
          <a:prstGeom prst="rect">
            <a:avLst/>
          </a:prstGeom>
        </p:spPr>
        <p:txBody>
          <a:bodyPr wrap="square">
            <a:spAutoFit/>
          </a:bodyPr>
          <a:lstStyle/>
          <a:p>
            <a:r>
              <a:rPr lang="lv-LV" b="1" dirty="0" smtClean="0">
                <a:solidFill>
                  <a:srgbClr val="5C2305"/>
                </a:solidFill>
              </a:rPr>
              <a:t>Edvīns</a:t>
            </a:r>
            <a:r>
              <a:rPr lang="lv-LV" dirty="0" smtClean="0">
                <a:solidFill>
                  <a:srgbClr val="5C2305"/>
                </a:solidFill>
              </a:rPr>
              <a:t> </a:t>
            </a:r>
            <a:r>
              <a:rPr lang="lv-LV" b="1" dirty="0" smtClean="0">
                <a:solidFill>
                  <a:srgbClr val="5C2305"/>
                </a:solidFill>
              </a:rPr>
              <a:t>Ščemeļovs</a:t>
            </a:r>
            <a:endParaRPr lang="ru-RU" b="1" dirty="0" smtClean="0">
              <a:solidFill>
                <a:srgbClr val="5C2305"/>
              </a:solidFill>
            </a:endParaRPr>
          </a:p>
          <a:p>
            <a:r>
              <a:rPr lang="lv-LV" b="1" dirty="0" smtClean="0">
                <a:solidFill>
                  <a:srgbClr val="5C2305"/>
                </a:solidFill>
              </a:rPr>
              <a:t>Klases </a:t>
            </a:r>
          </a:p>
          <a:p>
            <a:r>
              <a:rPr lang="lv-LV" b="1" dirty="0" smtClean="0">
                <a:solidFill>
                  <a:srgbClr val="5C2305"/>
                </a:solidFill>
              </a:rPr>
              <a:t>datorspeciālists, ar jebkuru tehniku tiks galā</a:t>
            </a:r>
            <a:endParaRPr lang="ru-RU" b="1" dirty="0">
              <a:solidFill>
                <a:srgbClr val="5C2305"/>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Дата 3"/>
          <p:cNvSpPr>
            <a:spLocks noGrp="1"/>
          </p:cNvSpPr>
          <p:nvPr>
            <p:ph type="dt" sz="quarter" idx="12"/>
          </p:nvPr>
        </p:nvSpPr>
        <p:spPr/>
        <p:txBody>
          <a:bodyPr/>
          <a:lstStyle/>
          <a:p>
            <a:fld id="{A6D5E80A-578E-44B2-A0AD-CCD935AA3154}" type="datetime1">
              <a:rPr lang="ru-RU" smtClean="0"/>
              <a:pPr/>
              <a:t>11.04.2014</a:t>
            </a:fld>
            <a:endParaRPr lang="ru-RU"/>
          </a:p>
        </p:txBody>
      </p:sp>
      <p:pic>
        <p:nvPicPr>
          <p:cNvPr id="5" name="Picture 2"/>
          <p:cNvPicPr>
            <a:picLocks noChangeAspect="1" noChangeArrowheads="1"/>
          </p:cNvPicPr>
          <p:nvPr/>
        </p:nvPicPr>
        <p:blipFill>
          <a:blip r:embed="rId2" cstate="print"/>
          <a:srcRect/>
          <a:stretch>
            <a:fillRect/>
          </a:stretch>
        </p:blipFill>
        <p:spPr bwMode="auto">
          <a:xfrm>
            <a:off x="2014096" y="928670"/>
            <a:ext cx="2195828" cy="3364426"/>
          </a:xfrm>
          <a:prstGeom prst="rect">
            <a:avLst/>
          </a:prstGeom>
          <a:noFill/>
          <a:ln w="9525">
            <a:noFill/>
            <a:miter lim="800000"/>
            <a:headEnd/>
            <a:tailEnd/>
          </a:ln>
          <a:effectLst/>
        </p:spPr>
      </p:pic>
      <p:pic>
        <p:nvPicPr>
          <p:cNvPr id="6" name="Picture 2"/>
          <p:cNvPicPr>
            <a:picLocks noGrp="1" noChangeAspect="1" noChangeArrowheads="1"/>
          </p:cNvPicPr>
          <p:nvPr>
            <p:ph idx="1"/>
          </p:nvPr>
        </p:nvPicPr>
        <p:blipFill>
          <a:blip r:embed="rId3"/>
          <a:srcRect/>
          <a:stretch>
            <a:fillRect/>
          </a:stretch>
        </p:blipFill>
        <p:spPr bwMode="auto">
          <a:xfrm>
            <a:off x="5429256" y="642918"/>
            <a:ext cx="2561007" cy="3615539"/>
          </a:xfrm>
          <a:prstGeom prst="rect">
            <a:avLst/>
          </a:prstGeom>
          <a:noFill/>
          <a:ln w="9525">
            <a:noFill/>
            <a:miter lim="800000"/>
            <a:headEnd/>
            <a:tailEnd/>
          </a:ln>
          <a:effectLst/>
        </p:spPr>
      </p:pic>
      <p:sp>
        <p:nvSpPr>
          <p:cNvPr id="7" name="Прямоугольник 6"/>
          <p:cNvSpPr/>
          <p:nvPr/>
        </p:nvSpPr>
        <p:spPr>
          <a:xfrm>
            <a:off x="827584" y="4429132"/>
            <a:ext cx="4030168" cy="1200329"/>
          </a:xfrm>
          <a:prstGeom prst="rect">
            <a:avLst/>
          </a:prstGeom>
        </p:spPr>
        <p:txBody>
          <a:bodyPr wrap="square">
            <a:spAutoFit/>
          </a:bodyPr>
          <a:lstStyle/>
          <a:p>
            <a:pPr marL="0" lvl="5">
              <a:defRPr/>
            </a:pPr>
            <a:r>
              <a:rPr lang="lv-LV" spc="50" dirty="0" smtClean="0">
                <a:ln w="11430"/>
                <a:solidFill>
                  <a:srgbClr val="5C2305"/>
                </a:solidFill>
                <a:effectLst>
                  <a:outerShdw blurRad="38100" dist="38100" dir="2700000" algn="tl">
                    <a:srgbClr val="000000">
                      <a:alpha val="43137"/>
                    </a:srgbClr>
                  </a:outerShdw>
                </a:effectLst>
                <a:cs typeface="Times New Roman" pitchFamily="18" charset="0"/>
              </a:rPr>
              <a:t>         Jeļena </a:t>
            </a:r>
            <a:r>
              <a:rPr lang="lv-LV" spc="50" dirty="0" err="1" smtClean="0">
                <a:ln w="11430"/>
                <a:solidFill>
                  <a:srgbClr val="5C2305"/>
                </a:solidFill>
                <a:effectLst>
                  <a:outerShdw blurRad="38100" dist="38100" dir="2700000" algn="tl">
                    <a:srgbClr val="000000">
                      <a:alpha val="43137"/>
                    </a:srgbClr>
                  </a:outerShdw>
                </a:effectLst>
                <a:cs typeface="Times New Roman" pitchFamily="18" charset="0"/>
              </a:rPr>
              <a:t>Ciuļa</a:t>
            </a:r>
            <a:r>
              <a:rPr lang="lv-LV" spc="50" dirty="0" smtClean="0">
                <a:ln w="11430"/>
                <a:solidFill>
                  <a:srgbClr val="5C2305"/>
                </a:solidFill>
                <a:effectLst>
                  <a:outerShdw blurRad="38100" dist="38100" dir="2700000" algn="tl">
                    <a:srgbClr val="000000">
                      <a:alpha val="43137"/>
                    </a:srgbClr>
                  </a:outerShdw>
                </a:effectLst>
                <a:cs typeface="Times New Roman" pitchFamily="18" charset="0"/>
              </a:rPr>
              <a:t> </a:t>
            </a:r>
          </a:p>
          <a:p>
            <a:pPr marL="0" lvl="5">
              <a:defRPr/>
            </a:pPr>
            <a:r>
              <a:rPr lang="lv-LV" spc="50" dirty="0" smtClean="0">
                <a:ln w="11430"/>
                <a:solidFill>
                  <a:srgbClr val="5C2305"/>
                </a:solidFill>
                <a:effectLst>
                  <a:outerShdw blurRad="38100" dist="38100" dir="2700000" algn="tl">
                    <a:srgbClr val="000000">
                      <a:alpha val="43137"/>
                    </a:srgbClr>
                  </a:outerShdw>
                </a:effectLst>
                <a:cs typeface="Times New Roman" pitchFamily="18" charset="0"/>
              </a:rPr>
              <a:t> </a:t>
            </a:r>
            <a:r>
              <a:rPr lang="lv-LV" dirty="0" smtClean="0">
                <a:solidFill>
                  <a:srgbClr val="5C2305"/>
                </a:solidFill>
                <a:effectLst>
                  <a:outerShdw blurRad="38100" dist="38100" dir="2700000" algn="tl">
                    <a:srgbClr val="000000">
                      <a:alpha val="43137"/>
                    </a:srgbClr>
                  </a:outerShdw>
                </a:effectLst>
                <a:latin typeface="Arial" pitchFamily="34" charset="0"/>
                <a:cs typeface="Arial" pitchFamily="34" charset="0"/>
              </a:rPr>
              <a:t>Zelta rokas, ļoti skaisti izšuj,</a:t>
            </a:r>
            <a:r>
              <a:rPr lang="lv-LV" spc="50" dirty="0">
                <a:ln w="11430"/>
                <a:solidFill>
                  <a:srgbClr val="5C2305"/>
                </a:solidFill>
                <a:effectLst>
                  <a:outerShdw blurRad="38100" dist="38100" dir="2700000" algn="tl">
                    <a:srgbClr val="000000">
                      <a:alpha val="43137"/>
                    </a:srgbClr>
                  </a:outerShdw>
                </a:effectLst>
                <a:cs typeface="Times New Roman" pitchFamily="18" charset="0"/>
              </a:rPr>
              <a:t> </a:t>
            </a:r>
            <a:r>
              <a:rPr lang="lv-LV" spc="50" dirty="0" smtClean="0">
                <a:ln w="11430"/>
                <a:solidFill>
                  <a:srgbClr val="5C2305"/>
                </a:solidFill>
                <a:effectLst>
                  <a:outerShdw blurRad="38100" dist="38100" dir="2700000" algn="tl">
                    <a:srgbClr val="000000">
                      <a:alpha val="43137"/>
                    </a:srgbClr>
                  </a:outerShdw>
                </a:effectLst>
                <a:ea typeface="Times New Roman" pitchFamily="18" charset="0"/>
                <a:cs typeface="Times New Roman" pitchFamily="18" charset="0"/>
              </a:rPr>
              <a:t>patīk adīt un zīmēt</a:t>
            </a:r>
            <a:endParaRPr lang="ru-RU" spc="50" dirty="0">
              <a:ln w="11430"/>
              <a:solidFill>
                <a:srgbClr val="5C2305"/>
              </a:solidFill>
              <a:effectLst>
                <a:outerShdw blurRad="38100" dist="38100" dir="2700000" algn="tl">
                  <a:srgbClr val="000000">
                    <a:alpha val="43137"/>
                  </a:srgbClr>
                </a:outerShdw>
              </a:effectLst>
            </a:endParaRPr>
          </a:p>
        </p:txBody>
      </p:sp>
      <p:sp>
        <p:nvSpPr>
          <p:cNvPr id="8" name="Прямоугольник 7"/>
          <p:cNvSpPr/>
          <p:nvPr/>
        </p:nvSpPr>
        <p:spPr>
          <a:xfrm>
            <a:off x="5004048" y="4429132"/>
            <a:ext cx="3384376" cy="1200329"/>
          </a:xfrm>
          <a:prstGeom prst="rect">
            <a:avLst/>
          </a:prstGeom>
        </p:spPr>
        <p:txBody>
          <a:bodyPr wrap="square">
            <a:spAutoFit/>
          </a:bodyPr>
          <a:lstStyle/>
          <a:p>
            <a:pPr fontAlgn="auto">
              <a:spcBef>
                <a:spcPts val="0"/>
              </a:spcBef>
              <a:spcAft>
                <a:spcPts val="0"/>
              </a:spcAft>
              <a:defRPr/>
            </a:pPr>
            <a:r>
              <a:rPr lang="lv-LV" spc="50" dirty="0" smtClean="0">
                <a:ln w="11430"/>
                <a:solidFill>
                  <a:srgbClr val="5C2305"/>
                </a:solidFill>
                <a:effectLst>
                  <a:outerShdw blurRad="76200" dist="50800" dir="5400000" algn="tl" rotWithShape="0">
                    <a:srgbClr val="000000">
                      <a:alpha val="65000"/>
                    </a:srgbClr>
                  </a:outerShdw>
                </a:effectLst>
                <a:cs typeface="Times New Roman" pitchFamily="18" charset="0"/>
              </a:rPr>
              <a:t>     Alīna Suhanova </a:t>
            </a:r>
          </a:p>
          <a:p>
            <a:pPr fontAlgn="auto">
              <a:spcBef>
                <a:spcPts val="0"/>
              </a:spcBef>
              <a:spcAft>
                <a:spcPts val="0"/>
              </a:spcAft>
              <a:defRPr/>
            </a:pPr>
            <a:r>
              <a:rPr lang="lv-LV" spc="50" dirty="0" smtClean="0">
                <a:ln w="11430"/>
                <a:solidFill>
                  <a:srgbClr val="5C2305"/>
                </a:solidFill>
                <a:effectLst>
                  <a:outerShdw blurRad="76200" dist="50800" dir="5400000" algn="tl" rotWithShape="0">
                    <a:srgbClr val="000000">
                      <a:alpha val="65000"/>
                    </a:srgbClr>
                  </a:outerShdw>
                </a:effectLst>
                <a:cs typeface="Times New Roman" pitchFamily="18" charset="0"/>
              </a:rPr>
              <a:t>Garšīgi gatavo, veido skaistus ziedu pušķus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3757610" cy="1143000"/>
          </a:xfrm>
        </p:spPr>
        <p:txBody>
          <a:bodyPr/>
          <a:lstStyle/>
          <a:p>
            <a:endParaRPr lang="ru-RU" dirty="0"/>
          </a:p>
        </p:txBody>
      </p:sp>
      <p:sp>
        <p:nvSpPr>
          <p:cNvPr id="4" name="Прямоугольник 3"/>
          <p:cNvSpPr/>
          <p:nvPr/>
        </p:nvSpPr>
        <p:spPr>
          <a:xfrm>
            <a:off x="4499992" y="4000504"/>
            <a:ext cx="4215444" cy="1815882"/>
          </a:xfrm>
          <a:prstGeom prst="rect">
            <a:avLst/>
          </a:prstGeom>
        </p:spPr>
        <p:txBody>
          <a:bodyPr wrap="square">
            <a:spAutoFit/>
          </a:bodyPr>
          <a:lstStyle/>
          <a:p>
            <a:pPr fontAlgn="auto">
              <a:spcBef>
                <a:spcPts val="0"/>
              </a:spcBef>
              <a:spcAft>
                <a:spcPts val="0"/>
              </a:spcAft>
              <a:defRPr/>
            </a:pPr>
            <a:r>
              <a:rPr lang="lv-LV" sz="2800"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lv-LV" sz="2800" spc="50" dirty="0" err="1"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Alina</a:t>
            </a:r>
            <a:r>
              <a:rPr lang="lv-LV" sz="2800"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 Romanova </a:t>
            </a:r>
            <a:r>
              <a:rPr lang="lv-LV" sz="2800" spc="50" dirty="0">
                <a:ln w="11430"/>
                <a:solidFill>
                  <a:srgbClr val="5C2305"/>
                </a:solidFill>
                <a:effectLst>
                  <a:outerShdw blurRad="76200" dist="50800" dir="5400000" algn="tl" rotWithShape="0">
                    <a:srgbClr val="000000">
                      <a:alpha val="65000"/>
                    </a:srgbClr>
                  </a:outerShdw>
                </a:effectLst>
                <a:cs typeface="Times New Roman" pitchFamily="18" charset="0"/>
              </a:rPr>
              <a:t>V</a:t>
            </a:r>
            <a:r>
              <a:rPr lang="lv-LV" sz="2800" spc="50" dirty="0" smtClean="0">
                <a:ln w="11430"/>
                <a:solidFill>
                  <a:srgbClr val="5C2305"/>
                </a:solidFill>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isradošākā, izšuj zīdu, rokdarbu konkursu uzvarētāja</a:t>
            </a:r>
            <a:endParaRPr lang="ru-RU" sz="2800" spc="50" dirty="0">
              <a:ln w="11430"/>
              <a:solidFill>
                <a:srgbClr val="5C2305"/>
              </a:solidFill>
              <a:effectLst>
                <a:outerShdw blurRad="76200" dist="50800" dir="5400000" algn="tl" rotWithShape="0">
                  <a:srgbClr val="000000">
                    <a:alpha val="65000"/>
                  </a:srgbClr>
                </a:outerShdw>
              </a:effectLst>
            </a:endParaRPr>
          </a:p>
        </p:txBody>
      </p:sp>
      <p:pic>
        <p:nvPicPr>
          <p:cNvPr id="8" name="Picture 2"/>
          <p:cNvPicPr>
            <a:picLocks noChangeAspect="1" noChangeArrowheads="1"/>
          </p:cNvPicPr>
          <p:nvPr/>
        </p:nvPicPr>
        <p:blipFill>
          <a:blip r:embed="rId2" cstate="print"/>
          <a:srcRect/>
          <a:stretch>
            <a:fillRect/>
          </a:stretch>
        </p:blipFill>
        <p:spPr bwMode="auto">
          <a:xfrm>
            <a:off x="1547664" y="1772815"/>
            <a:ext cx="2088232" cy="3742405"/>
          </a:xfrm>
          <a:prstGeom prst="rect">
            <a:avLst/>
          </a:prstGeom>
          <a:noFill/>
          <a:ln w="9525">
            <a:noFill/>
            <a:miter lim="800000"/>
            <a:headEnd/>
            <a:tailEnd/>
          </a:ln>
          <a:effectLst/>
        </p:spPr>
      </p:pic>
      <p:sp>
        <p:nvSpPr>
          <p:cNvPr id="9" name="Прямоугольник 8"/>
          <p:cNvSpPr/>
          <p:nvPr/>
        </p:nvSpPr>
        <p:spPr>
          <a:xfrm>
            <a:off x="1187624" y="642918"/>
            <a:ext cx="4032448" cy="954107"/>
          </a:xfrm>
          <a:prstGeom prst="rect">
            <a:avLst/>
          </a:prstGeom>
        </p:spPr>
        <p:txBody>
          <a:bodyPr wrap="square">
            <a:spAutoFit/>
          </a:bodyPr>
          <a:lstStyle/>
          <a:p>
            <a:r>
              <a:rPr lang="ru-RU" sz="2800" b="1" spc="50" dirty="0" err="1"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Sabīne</a:t>
            </a:r>
            <a:r>
              <a:rPr lang="lv-LV" sz="2800"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lv-LV" sz="2800" b="1" spc="50" dirty="0" err="1"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Moisejenoka</a:t>
            </a:r>
            <a:r>
              <a:rPr lang="lv-LV" sz="2800"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lv-LV" sz="2800" spc="50" dirty="0">
                <a:ln w="11430"/>
                <a:solidFill>
                  <a:srgbClr val="5C2305"/>
                </a:solidFill>
                <a:effectLst>
                  <a:outerShdw blurRad="76200" dist="50800" dir="5400000" algn="tl" rotWithShape="0">
                    <a:srgbClr val="000000">
                      <a:alpha val="65000"/>
                    </a:srgbClr>
                  </a:outerShdw>
                </a:effectLst>
                <a:cs typeface="Times New Roman" pitchFamily="18" charset="0"/>
              </a:rPr>
              <a:t>L</a:t>
            </a:r>
            <a:r>
              <a:rPr lang="lv-LV" sz="2800" b="1" spc="50" dirty="0" smtClean="0">
                <a:ln w="11430"/>
                <a:solidFill>
                  <a:srgbClr val="5C2305"/>
                </a:solidFill>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abi zīmē, patīk dzeja</a:t>
            </a:r>
            <a:endParaRPr lang="ru-RU" sz="2800" dirty="0">
              <a:solidFill>
                <a:srgbClr val="5C2305"/>
              </a:solidFill>
            </a:endParaRPr>
          </a:p>
        </p:txBody>
      </p:sp>
      <p:pic>
        <p:nvPicPr>
          <p:cNvPr id="7" name="Picture 3"/>
          <p:cNvPicPr>
            <a:picLocks noGrp="1" noChangeAspect="1" noChangeArrowheads="1"/>
          </p:cNvPicPr>
          <p:nvPr>
            <p:ph idx="1"/>
          </p:nvPr>
        </p:nvPicPr>
        <p:blipFill>
          <a:blip r:embed="rId3" cstate="print"/>
          <a:srcRect/>
          <a:stretch>
            <a:fillRect/>
          </a:stretch>
        </p:blipFill>
        <p:spPr bwMode="auto">
          <a:xfrm>
            <a:off x="5364088" y="642918"/>
            <a:ext cx="2304256" cy="315768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08104" y="4857760"/>
            <a:ext cx="3364502" cy="1143000"/>
          </a:xfrm>
        </p:spPr>
        <p:txBody>
          <a:bodyPr>
            <a:noAutofit/>
          </a:bodyPr>
          <a:lstStyle/>
          <a:p>
            <a:pPr fontAlgn="auto">
              <a:spcBef>
                <a:spcPts val="0"/>
              </a:spcBef>
              <a:spcAft>
                <a:spcPts val="0"/>
              </a:spcAft>
              <a:defRPr/>
            </a:pPr>
            <a:r>
              <a:rPr lang="lv-LV" sz="2400" b="1" spc="50" dirty="0" smtClean="0">
                <a:ln w="11430"/>
                <a:effectLst>
                  <a:outerShdw blurRad="76200" dist="50800" dir="5400000" algn="tl" rotWithShape="0">
                    <a:srgbClr val="000000">
                      <a:alpha val="65000"/>
                    </a:srgbClr>
                  </a:outerShdw>
                </a:effectLst>
                <a:latin typeface="Times New Roman" pitchFamily="18" charset="0"/>
                <a:cs typeface="Times New Roman" pitchFamily="18" charset="0"/>
              </a:rPr>
              <a:t>Ričards Mackāns</a:t>
            </a:r>
            <a:r>
              <a:rPr lang="ru-RU" sz="2400" b="1" spc="50" dirty="0" smtClean="0">
                <a:ln w="11430"/>
                <a:effectLst>
                  <a:outerShdw blurRad="76200" dist="50800" dir="5400000" algn="tl" rotWithShape="0">
                    <a:srgbClr val="000000">
                      <a:alpha val="65000"/>
                    </a:srgbClr>
                  </a:outerShdw>
                </a:effectLst>
                <a:latin typeface="Times New Roman" pitchFamily="18" charset="0"/>
                <a:cs typeface="Times New Roman" pitchFamily="18" charset="0"/>
              </a:rPr>
              <a:t> </a:t>
            </a:r>
            <a:r>
              <a:rPr lang="ru-RU" sz="2400" b="1" spc="50" dirty="0" smtClean="0">
                <a:ln w="11430"/>
                <a:effectLst>
                  <a:outerShdw blurRad="76200" dist="50800" dir="5400000" algn="tl" rotWithShape="0">
                    <a:srgbClr val="000000">
                      <a:alpha val="65000"/>
                    </a:srgbClr>
                  </a:outerShdw>
                </a:effectLst>
              </a:rPr>
              <a:t/>
            </a:r>
            <a:br>
              <a:rPr lang="ru-RU" sz="2400" b="1" spc="50" dirty="0" smtClean="0">
                <a:ln w="11430"/>
                <a:effectLst>
                  <a:outerShdw blurRad="76200" dist="50800" dir="5400000" algn="tl" rotWithShape="0">
                    <a:srgbClr val="000000">
                      <a:alpha val="65000"/>
                    </a:srgbClr>
                  </a:outerShdw>
                </a:effectLst>
              </a:rPr>
            </a:br>
            <a:r>
              <a:rPr lang="lv-LV" sz="2400" b="1" spc="50" dirty="0" smtClean="0">
                <a:ln w="11430"/>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klases  un skolas </a:t>
            </a:r>
            <a:br>
              <a:rPr lang="lv-LV" sz="2400" b="1" spc="50" dirty="0" smtClean="0">
                <a:ln w="11430"/>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br>
            <a:r>
              <a:rPr lang="lv-LV" sz="2400" b="1" spc="50" dirty="0" smtClean="0">
                <a:ln w="11430"/>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dīdžejs, nodarbojas </a:t>
            </a:r>
            <a:br>
              <a:rPr lang="lv-LV" sz="2400" b="1" spc="50" dirty="0" smtClean="0">
                <a:ln w="11430"/>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br>
            <a:r>
              <a:rPr lang="lv-LV" sz="2400" b="1" spc="50" dirty="0" smtClean="0">
                <a:ln w="11430"/>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ar vieglatlētiku un</a:t>
            </a:r>
            <a:br>
              <a:rPr lang="lv-LV" sz="2400" b="1" spc="50" dirty="0" smtClean="0">
                <a:ln w="11430"/>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br>
            <a:r>
              <a:rPr lang="lv-LV" sz="2400" b="1" spc="50" dirty="0" smtClean="0">
                <a:ln w="11430"/>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 handbolu</a:t>
            </a:r>
            <a:br>
              <a:rPr lang="lv-LV" sz="2400" b="1" spc="50" dirty="0" smtClean="0">
                <a:ln w="11430"/>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br>
            <a:endParaRPr lang="ru-RU" sz="2400" dirty="0"/>
          </a:p>
        </p:txBody>
      </p:sp>
      <p:pic>
        <p:nvPicPr>
          <p:cNvPr id="1027" name="Picture 3"/>
          <p:cNvPicPr>
            <a:picLocks noGrp="1" noChangeAspect="1" noChangeArrowheads="1"/>
          </p:cNvPicPr>
          <p:nvPr>
            <p:ph idx="1"/>
          </p:nvPr>
        </p:nvPicPr>
        <p:blipFill>
          <a:blip r:embed="rId2"/>
          <a:srcRect/>
          <a:stretch>
            <a:fillRect/>
          </a:stretch>
        </p:blipFill>
        <p:spPr bwMode="auto">
          <a:xfrm>
            <a:off x="5940152" y="714356"/>
            <a:ext cx="2060872" cy="3571900"/>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357158" y="642918"/>
            <a:ext cx="2571736" cy="2935260"/>
          </a:xfrm>
          <a:prstGeom prst="rect">
            <a:avLst/>
          </a:prstGeom>
          <a:noFill/>
          <a:ln w="9525">
            <a:noFill/>
            <a:miter lim="800000"/>
            <a:headEnd/>
            <a:tailEnd/>
          </a:ln>
          <a:effectLst/>
        </p:spPr>
      </p:pic>
      <p:sp>
        <p:nvSpPr>
          <p:cNvPr id="6" name="Прямоугольник 5"/>
          <p:cNvSpPr/>
          <p:nvPr/>
        </p:nvSpPr>
        <p:spPr>
          <a:xfrm>
            <a:off x="357158" y="3500438"/>
            <a:ext cx="3071834" cy="3046988"/>
          </a:xfrm>
          <a:prstGeom prst="rect">
            <a:avLst/>
          </a:prstGeom>
        </p:spPr>
        <p:txBody>
          <a:bodyPr wrap="square">
            <a:spAutoFit/>
          </a:bodyPr>
          <a:lstStyle/>
          <a:p>
            <a:r>
              <a:rPr lang="lv-LV"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Vadims Soboļevs </a:t>
            </a:r>
            <a:r>
              <a:rPr lang="ru-RU"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
            </a:r>
            <a:br>
              <a:rPr lang="ru-RU"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br>
            <a:r>
              <a:rPr lang="lv-LV" spc="50" dirty="0">
                <a:ln w="11430"/>
                <a:solidFill>
                  <a:srgbClr val="5C2305"/>
                </a:solidFill>
                <a:effectLst>
                  <a:outerShdw blurRad="76200" dist="50800" dir="5400000" algn="tl" rotWithShape="0">
                    <a:srgbClr val="000000">
                      <a:alpha val="65000"/>
                    </a:srgbClr>
                  </a:outerShdw>
                </a:effectLst>
                <a:cs typeface="Times New Roman" pitchFamily="18" charset="0"/>
              </a:rPr>
              <a:t>L</a:t>
            </a:r>
            <a:r>
              <a:rPr lang="lv-LV" b="1" spc="50" dirty="0" smtClean="0">
                <a:ln w="11430"/>
                <a:solidFill>
                  <a:srgbClr val="5C2305"/>
                </a:solidFill>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abi zīmē, klases </a:t>
            </a:r>
            <a:br>
              <a:rPr lang="lv-LV" b="1" spc="50" dirty="0" smtClean="0">
                <a:ln w="11430"/>
                <a:solidFill>
                  <a:srgbClr val="5C2305"/>
                </a:solidFill>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br>
            <a:r>
              <a:rPr lang="lv-LV" b="1" spc="50" dirty="0" smtClean="0">
                <a:ln w="11430"/>
                <a:solidFill>
                  <a:srgbClr val="5C2305"/>
                </a:solidFill>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datorspecālists,patīk spēlēt futbolu un volejbolu. </a:t>
            </a:r>
            <a:r>
              <a:rPr lang="lv-LV" spc="50" dirty="0" smtClean="0">
                <a:ln w="11430"/>
                <a:solidFill>
                  <a:srgbClr val="5C2305"/>
                </a:solidFill>
                <a:effectLst>
                  <a:outerShdw blurRad="76200" dist="50800" dir="5400000" algn="tl" rotWithShape="0">
                    <a:srgbClr val="000000">
                      <a:alpha val="65000"/>
                    </a:srgbClr>
                  </a:outerShdw>
                </a:effectLst>
                <a:ea typeface="Times New Roman" pitchFamily="18" charset="0"/>
                <a:cs typeface="Times New Roman" pitchFamily="18" charset="0"/>
              </a:rPr>
              <a:t>Nopietns un labsirdīgs cilvēks </a:t>
            </a:r>
            <a:r>
              <a:rPr lang="lv-LV" dirty="0" smtClean="0">
                <a:solidFill>
                  <a:srgbClr val="5C2305"/>
                </a:solidFill>
                <a:latin typeface="Arial" pitchFamily="34" charset="0"/>
                <a:cs typeface="Arial" pitchFamily="34" charset="0"/>
              </a:rPr>
              <a:t> </a:t>
            </a:r>
            <a:endParaRPr lang="ru-RU" dirty="0" smtClean="0">
              <a:solidFill>
                <a:srgbClr val="5C2305"/>
              </a:solidFill>
              <a:latin typeface="Arial" pitchFamily="34" charset="0"/>
              <a:cs typeface="Arial" pitchFamily="34" charset="0"/>
            </a:endParaRPr>
          </a:p>
          <a:p>
            <a:r>
              <a:rPr lang="lv-LV" b="1" spc="50" dirty="0" smtClean="0">
                <a:ln w="11430"/>
                <a:solidFill>
                  <a:srgbClr val="5C2305"/>
                </a:solidFill>
                <a:effectLst>
                  <a:outerShdw blurRad="76200" dist="50800" dir="5400000" algn="tl" rotWithShape="0">
                    <a:srgbClr val="000000">
                      <a:alpha val="65000"/>
                    </a:srgbClr>
                  </a:outerShdw>
                </a:effectLst>
                <a:latin typeface="Times New Roman" pitchFamily="18" charset="0"/>
                <a:ea typeface="Times New Roman" pitchFamily="18" charset="0"/>
                <a:cs typeface="Times New Roman" pitchFamily="18" charset="0"/>
              </a:rPr>
              <a:t> </a:t>
            </a:r>
            <a:r>
              <a:rPr lang="ru-RU"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
            </a:r>
            <a:br>
              <a:rPr lang="ru-RU"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br>
            <a:endParaRPr lang="ru-RU" dirty="0">
              <a:solidFill>
                <a:srgbClr val="5C2305"/>
              </a:solidFill>
            </a:endParaRPr>
          </a:p>
        </p:txBody>
      </p:sp>
      <p:pic>
        <p:nvPicPr>
          <p:cNvPr id="7" name="Picture 3"/>
          <p:cNvPicPr>
            <a:picLocks noChangeAspect="1" noChangeArrowheads="1"/>
          </p:cNvPicPr>
          <p:nvPr/>
        </p:nvPicPr>
        <p:blipFill>
          <a:blip r:embed="rId4" cstate="print"/>
          <a:srcRect/>
          <a:stretch>
            <a:fillRect/>
          </a:stretch>
        </p:blipFill>
        <p:spPr bwMode="auto">
          <a:xfrm>
            <a:off x="3500430" y="642918"/>
            <a:ext cx="1870408" cy="3393825"/>
          </a:xfrm>
          <a:prstGeom prst="rect">
            <a:avLst/>
          </a:prstGeom>
          <a:noFill/>
          <a:ln w="9525">
            <a:noFill/>
            <a:miter lim="800000"/>
            <a:headEnd/>
            <a:tailEnd/>
          </a:ln>
          <a:effectLst/>
        </p:spPr>
      </p:pic>
      <p:sp>
        <p:nvSpPr>
          <p:cNvPr id="8" name="Прямоугольник 7"/>
          <p:cNvSpPr/>
          <p:nvPr/>
        </p:nvSpPr>
        <p:spPr>
          <a:xfrm>
            <a:off x="3357554" y="4286256"/>
            <a:ext cx="2294566" cy="1569660"/>
          </a:xfrm>
          <a:prstGeom prst="rect">
            <a:avLst/>
          </a:prstGeom>
        </p:spPr>
        <p:txBody>
          <a:bodyPr wrap="square">
            <a:spAutoFit/>
          </a:bodyPr>
          <a:lstStyle/>
          <a:p>
            <a:r>
              <a:rPr lang="lv-LV" b="1" spc="50" dirty="0" smtClean="0">
                <a:ln w="11430"/>
                <a:solidFill>
                  <a:srgbClr val="5C2305"/>
                </a:solidFill>
                <a:effectLst>
                  <a:outerShdw blurRad="76200" dist="50800" dir="5400000" algn="tl" rotWithShape="0">
                    <a:srgbClr val="000000">
                      <a:alpha val="65000"/>
                    </a:srgbClr>
                  </a:outerShdw>
                </a:effectLst>
                <a:latin typeface="Times New Roman" pitchFamily="18" charset="0"/>
                <a:cs typeface="Times New Roman" pitchFamily="18" charset="0"/>
              </a:rPr>
              <a:t>Iļja Pavlovs atbildīgs, patīkams un pozitīvs cilvēks</a:t>
            </a:r>
            <a:endParaRPr lang="lv-LV" dirty="0" smtClean="0">
              <a:solidFill>
                <a:srgbClr val="5C2305"/>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2"/>
          <a:srcRect/>
          <a:stretch>
            <a:fillRect/>
          </a:stretch>
        </p:blipFill>
        <p:spPr>
          <a:xfrm>
            <a:off x="642910" y="3357562"/>
            <a:ext cx="1873509" cy="2714620"/>
          </a:xfrm>
          <a:prstGeom prst="rect">
            <a:avLst/>
          </a:prstGeom>
        </p:spPr>
      </p:pic>
      <p:sp>
        <p:nvSpPr>
          <p:cNvPr id="2" name="Заголовок 1"/>
          <p:cNvSpPr>
            <a:spLocks noGrp="1"/>
          </p:cNvSpPr>
          <p:nvPr>
            <p:ph type="title"/>
          </p:nvPr>
        </p:nvSpPr>
        <p:spPr>
          <a:xfrm>
            <a:off x="3000364" y="785794"/>
            <a:ext cx="2357454" cy="1143000"/>
          </a:xfrm>
        </p:spPr>
        <p:txBody>
          <a:bodyPr>
            <a:noAutofit/>
          </a:bodyPr>
          <a:lstStyle/>
          <a:p>
            <a:pPr algn="ctr"/>
            <a:r>
              <a:rPr lang="lv-LV" sz="3600" b="1" dirty="0" smtClean="0">
                <a:ln w="11430"/>
                <a:effectLst>
                  <a:outerShdw blurRad="50800" dist="39000" dir="5460000" algn="tl">
                    <a:srgbClr val="000000">
                      <a:alpha val="38000"/>
                    </a:srgbClr>
                  </a:outerShdw>
                </a:effectLst>
                <a:latin typeface="Times New Roman" pitchFamily="18" charset="0"/>
                <a:cs typeface="Times New Roman" pitchFamily="18" charset="0"/>
              </a:rPr>
              <a:t>Jānis </a:t>
            </a:r>
            <a:r>
              <a:rPr lang="ru-RU" sz="3600" b="1" dirty="0" smtClean="0">
                <a:ln w="11430"/>
                <a:effectLst>
                  <a:outerShdw blurRad="50800" dist="39000" dir="5460000" algn="tl">
                    <a:srgbClr val="000000">
                      <a:alpha val="38000"/>
                    </a:srgbClr>
                  </a:outerShdw>
                </a:effectLst>
                <a:latin typeface="Times New Roman" pitchFamily="18" charset="0"/>
                <a:cs typeface="Times New Roman" pitchFamily="18" charset="0"/>
              </a:rPr>
              <a:t/>
            </a:r>
            <a:br>
              <a:rPr lang="ru-RU" sz="3600" b="1" dirty="0" smtClean="0">
                <a:ln w="11430"/>
                <a:effectLst>
                  <a:outerShdw blurRad="50800" dist="39000" dir="5460000" algn="tl">
                    <a:srgbClr val="000000">
                      <a:alpha val="38000"/>
                    </a:srgbClr>
                  </a:outerShdw>
                </a:effectLst>
                <a:latin typeface="Times New Roman" pitchFamily="18" charset="0"/>
                <a:cs typeface="Times New Roman" pitchFamily="18" charset="0"/>
              </a:rPr>
            </a:br>
            <a:r>
              <a:rPr lang="lv-LV" sz="3600" b="1" dirty="0" smtClean="0">
                <a:ln w="11430"/>
                <a:effectLst>
                  <a:outerShdw blurRad="50800" dist="39000" dir="5460000" algn="tl">
                    <a:srgbClr val="000000">
                      <a:alpha val="38000"/>
                    </a:srgbClr>
                  </a:outerShdw>
                </a:effectLst>
                <a:latin typeface="Times New Roman" pitchFamily="18" charset="0"/>
                <a:cs typeface="Times New Roman" pitchFamily="18" charset="0"/>
              </a:rPr>
              <a:t> Krutajevs </a:t>
            </a:r>
            <a:r>
              <a:rPr lang="ru-RU" sz="3600" b="1" dirty="0" smtClean="0">
                <a:ln w="11430"/>
                <a:effectLst>
                  <a:outerShdw blurRad="50800" dist="39000" dir="5460000" algn="tl">
                    <a:srgbClr val="000000">
                      <a:alpha val="38000"/>
                    </a:srgbClr>
                  </a:outerShdw>
                </a:effectLst>
                <a:latin typeface="Times New Roman" pitchFamily="18" charset="0"/>
                <a:cs typeface="Times New Roman" pitchFamily="18" charset="0"/>
              </a:rPr>
              <a:t/>
            </a:r>
            <a:br>
              <a:rPr lang="ru-RU" sz="3600" b="1" dirty="0" smtClean="0">
                <a:ln w="11430"/>
                <a:effectLst>
                  <a:outerShdw blurRad="50800" dist="39000" dir="5460000" algn="tl">
                    <a:srgbClr val="000000">
                      <a:alpha val="38000"/>
                    </a:srgbClr>
                  </a:outerShdw>
                </a:effectLst>
                <a:latin typeface="Times New Roman" pitchFamily="18" charset="0"/>
                <a:cs typeface="Times New Roman" pitchFamily="18" charset="0"/>
              </a:rPr>
            </a:br>
            <a:endParaRPr lang="ru-RU" sz="3600" dirty="0">
              <a:latin typeface="Times New Roman" pitchFamily="18" charset="0"/>
              <a:cs typeface="Times New Roman" pitchFamily="18" charset="0"/>
            </a:endParaRPr>
          </a:p>
        </p:txBody>
      </p:sp>
      <p:pic>
        <p:nvPicPr>
          <p:cNvPr id="2051" name="Picture 3"/>
          <p:cNvPicPr>
            <a:picLocks noGrp="1" noChangeAspect="1" noChangeArrowheads="1"/>
          </p:cNvPicPr>
          <p:nvPr>
            <p:ph idx="1"/>
          </p:nvPr>
        </p:nvPicPr>
        <p:blipFill>
          <a:blip r:embed="rId3"/>
          <a:srcRect/>
          <a:stretch>
            <a:fillRect/>
          </a:stretch>
        </p:blipFill>
        <p:spPr bwMode="auto">
          <a:xfrm>
            <a:off x="5971479" y="714356"/>
            <a:ext cx="2624059" cy="2571768"/>
          </a:xfrm>
          <a:prstGeom prst="rect">
            <a:avLst/>
          </a:prstGeom>
          <a:noFill/>
          <a:ln w="9525">
            <a:noFill/>
            <a:miter lim="800000"/>
            <a:headEnd/>
            <a:tailEnd/>
          </a:ln>
          <a:effectLst/>
        </p:spPr>
      </p:pic>
      <p:sp>
        <p:nvSpPr>
          <p:cNvPr id="7" name="Прямоугольник 6"/>
          <p:cNvSpPr/>
          <p:nvPr/>
        </p:nvSpPr>
        <p:spPr>
          <a:xfrm>
            <a:off x="2714612" y="2786058"/>
            <a:ext cx="3585580" cy="2246769"/>
          </a:xfrm>
          <a:prstGeom prst="rect">
            <a:avLst/>
          </a:prstGeom>
        </p:spPr>
        <p:txBody>
          <a:bodyPr wrap="square">
            <a:spAutoFit/>
          </a:bodyPr>
          <a:lstStyle/>
          <a:p>
            <a:pPr fontAlgn="auto">
              <a:spcBef>
                <a:spcPts val="0"/>
              </a:spcBef>
              <a:spcAft>
                <a:spcPts val="0"/>
              </a:spcAft>
              <a:defRPr/>
            </a:pPr>
            <a:r>
              <a:rPr lang="lv-LV" sz="2800" b="1" dirty="0" smtClean="0">
                <a:ln w="11430"/>
                <a:solidFill>
                  <a:srgbClr val="5C2305"/>
                </a:solidFill>
                <a:effectLst>
                  <a:outerShdw blurRad="50800" dist="39000" dir="5460000" algn="tl">
                    <a:srgbClr val="000000">
                      <a:alpha val="38000"/>
                    </a:srgbClr>
                  </a:outerShdw>
                </a:effectLst>
                <a:latin typeface="Times New Roman" pitchFamily="18" charset="0"/>
                <a:ea typeface="Times New Roman" pitchFamily="18" charset="0"/>
                <a:cs typeface="Times New Roman" pitchFamily="18" charset="0"/>
              </a:rPr>
              <a:t>Nodarbojas ar futbolu, handbolu, </a:t>
            </a:r>
            <a:endParaRPr lang="ru-RU" sz="2800" b="1" dirty="0" smtClean="0">
              <a:ln w="11430"/>
              <a:solidFill>
                <a:srgbClr val="5C2305"/>
              </a:solidFill>
              <a:effectLst>
                <a:outerShdw blurRad="50800" dist="39000" dir="5460000" algn="tl">
                  <a:srgbClr val="000000">
                    <a:alpha val="38000"/>
                  </a:srgbClr>
                </a:outerShdw>
              </a:effectLst>
              <a:latin typeface="Times New Roman" pitchFamily="18" charset="0"/>
              <a:ea typeface="Times New Roman" pitchFamily="18" charset="0"/>
              <a:cs typeface="Times New Roman" pitchFamily="18" charset="0"/>
            </a:endParaRPr>
          </a:p>
          <a:p>
            <a:pPr fontAlgn="auto">
              <a:spcBef>
                <a:spcPts val="0"/>
              </a:spcBef>
              <a:spcAft>
                <a:spcPts val="0"/>
              </a:spcAft>
              <a:defRPr/>
            </a:pPr>
            <a:r>
              <a:rPr lang="lv-LV" sz="2800" b="1" dirty="0" smtClean="0">
                <a:ln w="11430"/>
                <a:solidFill>
                  <a:srgbClr val="5C2305"/>
                </a:solidFill>
                <a:effectLst>
                  <a:outerShdw blurRad="50800" dist="39000" dir="5460000" algn="tl">
                    <a:srgbClr val="000000">
                      <a:alpha val="38000"/>
                    </a:srgbClr>
                  </a:outerShdw>
                </a:effectLst>
                <a:latin typeface="Times New Roman" pitchFamily="18" charset="0"/>
                <a:ea typeface="Times New Roman" pitchFamily="18" charset="0"/>
                <a:cs typeface="Times New Roman" pitchFamily="18" charset="0"/>
              </a:rPr>
              <a:t>vieglatlētiku, </a:t>
            </a:r>
            <a:r>
              <a:rPr lang="lv-LV" sz="2800" dirty="0" err="1" smtClean="0">
                <a:ln w="11430"/>
                <a:solidFill>
                  <a:srgbClr val="5C2305"/>
                </a:solidFill>
                <a:effectLst>
                  <a:outerShdw blurRad="50800" dist="39000" dir="5460000" algn="tl">
                    <a:srgbClr val="000000">
                      <a:alpha val="38000"/>
                    </a:srgbClr>
                  </a:outerShdw>
                </a:effectLst>
                <a:ea typeface="Times New Roman" pitchFamily="18" charset="0"/>
                <a:cs typeface="Times New Roman" pitchFamily="18" charset="0"/>
              </a:rPr>
              <a:t>break-dance</a:t>
            </a:r>
            <a:r>
              <a:rPr lang="lv-LV" sz="2800" b="1" dirty="0" err="1" smtClean="0">
                <a:ln w="11430"/>
                <a:solidFill>
                  <a:srgbClr val="5C2305"/>
                </a:solidFill>
                <a:effectLst>
                  <a:outerShdw blurRad="50800" dist="39000" dir="5460000" algn="tl">
                    <a:srgbClr val="000000">
                      <a:alpha val="38000"/>
                    </a:srgbClr>
                  </a:outerShdw>
                </a:effectLst>
                <a:latin typeface="Times New Roman" pitchFamily="18" charset="0"/>
                <a:ea typeface="Times New Roman" pitchFamily="18" charset="0"/>
                <a:cs typeface="Times New Roman" pitchFamily="18" charset="0"/>
              </a:rPr>
              <a:t>,</a:t>
            </a:r>
            <a:r>
              <a:rPr lang="lv-LV" sz="2800" b="1" dirty="0" smtClean="0">
                <a:ln w="11430"/>
                <a:solidFill>
                  <a:srgbClr val="5C2305"/>
                </a:solidFill>
                <a:effectLst>
                  <a:outerShdw blurRad="50800" dist="39000" dir="5460000" algn="tl">
                    <a:srgbClr val="000000">
                      <a:alpha val="38000"/>
                    </a:srgbClr>
                  </a:outerShdw>
                </a:effectLst>
                <a:latin typeface="Times New Roman" pitchFamily="18" charset="0"/>
                <a:ea typeface="Times New Roman" pitchFamily="18" charset="0"/>
                <a:cs typeface="Times New Roman" pitchFamily="18" charset="0"/>
              </a:rPr>
              <a:t> orientēšanos, </a:t>
            </a:r>
          </a:p>
          <a:p>
            <a:pPr fontAlgn="auto">
              <a:spcBef>
                <a:spcPts val="0"/>
              </a:spcBef>
              <a:spcAft>
                <a:spcPts val="0"/>
              </a:spcAft>
              <a:defRPr/>
            </a:pPr>
            <a:r>
              <a:rPr lang="lv-LV" sz="2800" dirty="0">
                <a:ln w="11430"/>
                <a:solidFill>
                  <a:srgbClr val="5C2305"/>
                </a:solidFill>
                <a:effectLst>
                  <a:outerShdw blurRad="50800" dist="39000" dir="5460000" algn="tl">
                    <a:srgbClr val="000000">
                      <a:alpha val="38000"/>
                    </a:srgbClr>
                  </a:outerShdw>
                </a:effectLst>
                <a:ea typeface="Times New Roman" pitchFamily="18" charset="0"/>
                <a:cs typeface="Times New Roman" pitchFamily="18" charset="0"/>
              </a:rPr>
              <a:t>a</a:t>
            </a:r>
            <a:r>
              <a:rPr lang="lv-LV" sz="2800" b="1" dirty="0" smtClean="0">
                <a:ln w="11430"/>
                <a:solidFill>
                  <a:srgbClr val="5C2305"/>
                </a:solidFill>
                <a:effectLst>
                  <a:outerShdw blurRad="50800" dist="39000" dir="5460000" algn="tl">
                    <a:srgbClr val="000000">
                      <a:alpha val="38000"/>
                    </a:srgbClr>
                  </a:outerShdw>
                </a:effectLst>
                <a:latin typeface="Times New Roman" pitchFamily="18" charset="0"/>
                <a:ea typeface="Times New Roman" pitchFamily="18" charset="0"/>
                <a:cs typeface="Times New Roman" pitchFamily="18" charset="0"/>
              </a:rPr>
              <a:t>rī</a:t>
            </a:r>
            <a:r>
              <a:rPr lang="lv-LV" sz="2800" dirty="0" smtClean="0">
                <a:ln w="11430"/>
                <a:solidFill>
                  <a:srgbClr val="5C2305"/>
                </a:solidFill>
                <a:effectLst>
                  <a:outerShdw blurRad="50800" dist="39000" dir="5460000" algn="tl">
                    <a:srgbClr val="000000">
                      <a:alpha val="38000"/>
                    </a:srgbClr>
                  </a:outerShdw>
                </a:effectLst>
                <a:ea typeface="Times New Roman" pitchFamily="18" charset="0"/>
                <a:cs typeface="Times New Roman" pitchFamily="18" charset="0"/>
              </a:rPr>
              <a:t> </a:t>
            </a:r>
            <a:r>
              <a:rPr lang="lv-LV" sz="2800" b="1" dirty="0" smtClean="0">
                <a:ln w="11430"/>
                <a:solidFill>
                  <a:srgbClr val="5C2305"/>
                </a:solidFill>
                <a:effectLst>
                  <a:outerShdw blurRad="50800" dist="39000" dir="5460000" algn="tl">
                    <a:srgbClr val="000000">
                      <a:alpha val="38000"/>
                    </a:srgbClr>
                  </a:outerShdw>
                </a:effectLst>
                <a:latin typeface="Times New Roman" pitchFamily="18" charset="0"/>
                <a:ea typeface="Times New Roman" pitchFamily="18" charset="0"/>
                <a:cs typeface="Times New Roman" pitchFamily="18" charset="0"/>
              </a:rPr>
              <a:t>jaunsargs</a:t>
            </a:r>
            <a:endParaRPr lang="lv-LV" sz="2800" b="1" dirty="0">
              <a:ln w="11430"/>
              <a:solidFill>
                <a:srgbClr val="5C2305"/>
              </a:solidFill>
              <a:effectLst>
                <a:outerShdw blurRad="50800" dist="39000" dir="5460000" algn="tl">
                  <a:srgbClr val="000000">
                    <a:alpha val="38000"/>
                  </a:srgbClr>
                </a:outerShdw>
              </a:effectLst>
              <a:latin typeface="Times New Roman" pitchFamily="18" charset="0"/>
              <a:ea typeface="Times New Roman" pitchFamily="18" charset="0"/>
              <a:cs typeface="Times New Roman" pitchFamily="18" charset="0"/>
            </a:endParaRPr>
          </a:p>
        </p:txBody>
      </p:sp>
      <p:pic>
        <p:nvPicPr>
          <p:cNvPr id="8" name="Picture 2"/>
          <p:cNvPicPr>
            <a:picLocks noChangeAspect="1" noChangeArrowheads="1"/>
          </p:cNvPicPr>
          <p:nvPr/>
        </p:nvPicPr>
        <p:blipFill>
          <a:blip r:embed="rId4"/>
          <a:srcRect/>
          <a:stretch>
            <a:fillRect/>
          </a:stretch>
        </p:blipFill>
        <p:spPr bwMode="auto">
          <a:xfrm>
            <a:off x="6156176" y="3571876"/>
            <a:ext cx="2429548" cy="2500306"/>
          </a:xfrm>
          <a:prstGeom prst="rect">
            <a:avLst/>
          </a:prstGeom>
          <a:noFill/>
          <a:ln w="9525">
            <a:noFill/>
            <a:miter lim="800000"/>
            <a:headEnd/>
            <a:tailEnd/>
          </a:ln>
          <a:effectLst/>
        </p:spPr>
      </p:pic>
      <p:pic>
        <p:nvPicPr>
          <p:cNvPr id="10" name="Picture 2" descr="D:\9б кл. 2013\9.b kl foto\Janis\getImage (7).jpg"/>
          <p:cNvPicPr>
            <a:picLocks noChangeAspect="1" noChangeArrowheads="1"/>
          </p:cNvPicPr>
          <p:nvPr/>
        </p:nvPicPr>
        <p:blipFill>
          <a:blip r:embed="rId5"/>
          <a:srcRect/>
          <a:stretch>
            <a:fillRect/>
          </a:stretch>
        </p:blipFill>
        <p:spPr bwMode="auto">
          <a:xfrm>
            <a:off x="428596" y="642918"/>
            <a:ext cx="1863149" cy="2357454"/>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1" name="Picture 3" descr="C:\Documents and Settings\User\Рабочий стол\10B 2013-2014\skoleni individ.(4)\Lena\File 15453.jpg"/>
          <p:cNvPicPr>
            <a:picLocks noChangeAspect="1" noChangeArrowheads="1"/>
          </p:cNvPicPr>
          <p:nvPr/>
        </p:nvPicPr>
        <p:blipFill>
          <a:blip r:embed="rId2" cstate="print"/>
          <a:srcRect/>
          <a:stretch>
            <a:fillRect/>
          </a:stretch>
        </p:blipFill>
        <p:spPr bwMode="auto">
          <a:xfrm>
            <a:off x="5143504" y="1000108"/>
            <a:ext cx="3550038" cy="2357454"/>
          </a:xfrm>
          <a:prstGeom prst="rect">
            <a:avLst/>
          </a:prstGeom>
          <a:noFill/>
        </p:spPr>
      </p:pic>
      <p:sp>
        <p:nvSpPr>
          <p:cNvPr id="4" name="Прямоугольник 3"/>
          <p:cNvSpPr/>
          <p:nvPr/>
        </p:nvSpPr>
        <p:spPr>
          <a:xfrm>
            <a:off x="4214810" y="285728"/>
            <a:ext cx="781048" cy="6072230"/>
          </a:xfrm>
          <a:prstGeom prst="rect">
            <a:avLst/>
          </a:prstGeom>
        </p:spPr>
        <p:txBody>
          <a:bodyPr vert="wordArtVert" wrap="square">
            <a:spAutoFit/>
          </a:bodyPr>
          <a:lstStyle/>
          <a:p>
            <a:r>
              <a:rPr lang="lv-LV" sz="3600" dirty="0" smtClean="0">
                <a:ln w="11430"/>
                <a:solidFill>
                  <a:srgbClr val="5C2305"/>
                </a:solidFill>
                <a:effectLst>
                  <a:outerShdw blurRad="50800" dist="39000" dir="5460000" algn="tl">
                    <a:srgbClr val="000000">
                      <a:alpha val="38000"/>
                    </a:srgbClr>
                  </a:outerShdw>
                </a:effectLst>
                <a:cs typeface="Times New Roman" pitchFamily="18" charset="0"/>
              </a:rPr>
              <a:t>Sportistes</a:t>
            </a:r>
            <a:endParaRPr lang="ru-RU" sz="3600" dirty="0">
              <a:solidFill>
                <a:srgbClr val="5C2305"/>
              </a:solidFill>
            </a:endParaRPr>
          </a:p>
        </p:txBody>
      </p:sp>
      <p:pic>
        <p:nvPicPr>
          <p:cNvPr id="5" name="Picture 2" descr="E:\getImage.jpg"/>
          <p:cNvPicPr>
            <a:picLocks noChangeAspect="1" noChangeArrowheads="1"/>
          </p:cNvPicPr>
          <p:nvPr/>
        </p:nvPicPr>
        <p:blipFill>
          <a:blip r:embed="rId3"/>
          <a:srcRect/>
          <a:stretch>
            <a:fillRect/>
          </a:stretch>
        </p:blipFill>
        <p:spPr bwMode="auto">
          <a:xfrm>
            <a:off x="428596" y="857232"/>
            <a:ext cx="3685436" cy="2506952"/>
          </a:xfrm>
          <a:prstGeom prst="rect">
            <a:avLst/>
          </a:prstGeom>
          <a:noFill/>
        </p:spPr>
      </p:pic>
      <p:pic>
        <p:nvPicPr>
          <p:cNvPr id="6" name="Picture 2" descr="C:\Documents and Settings\User\Рабочий стол\draudziga skola 10.b 2014\Scan6.jpg"/>
          <p:cNvPicPr>
            <a:picLocks noChangeAspect="1" noChangeArrowheads="1"/>
          </p:cNvPicPr>
          <p:nvPr/>
        </p:nvPicPr>
        <p:blipFill>
          <a:blip r:embed="rId4" cstate="print"/>
          <a:srcRect/>
          <a:stretch>
            <a:fillRect/>
          </a:stretch>
        </p:blipFill>
        <p:spPr bwMode="auto">
          <a:xfrm>
            <a:off x="571472" y="3429000"/>
            <a:ext cx="1857357" cy="2643485"/>
          </a:xfrm>
          <a:prstGeom prst="rect">
            <a:avLst/>
          </a:prstGeom>
          <a:noFill/>
        </p:spPr>
      </p:pic>
      <p:pic>
        <p:nvPicPr>
          <p:cNvPr id="7" name="Picture 3" descr="C:\Documents and Settings\User\Рабочий стол\draudziga skola 10.b 2014\Scan10.jpg"/>
          <p:cNvPicPr>
            <a:picLocks noChangeAspect="1" noChangeArrowheads="1"/>
          </p:cNvPicPr>
          <p:nvPr/>
        </p:nvPicPr>
        <p:blipFill>
          <a:blip r:embed="rId5" cstate="print"/>
          <a:srcRect/>
          <a:stretch>
            <a:fillRect/>
          </a:stretch>
        </p:blipFill>
        <p:spPr bwMode="auto">
          <a:xfrm>
            <a:off x="2071670" y="3357562"/>
            <a:ext cx="1928826" cy="2732888"/>
          </a:xfrm>
          <a:prstGeom prst="rect">
            <a:avLst/>
          </a:prstGeom>
          <a:noFill/>
        </p:spPr>
      </p:pic>
      <p:pic>
        <p:nvPicPr>
          <p:cNvPr id="8" name="Picture 6" descr="C:\Documents and Settings\User\Рабочий стол\draudziga skola 10.b 2014\Scan4.jpg"/>
          <p:cNvPicPr>
            <a:picLocks noChangeAspect="1" noChangeArrowheads="1"/>
          </p:cNvPicPr>
          <p:nvPr/>
        </p:nvPicPr>
        <p:blipFill>
          <a:blip r:embed="rId6" cstate="print"/>
          <a:srcRect/>
          <a:stretch>
            <a:fillRect/>
          </a:stretch>
        </p:blipFill>
        <p:spPr bwMode="auto">
          <a:xfrm>
            <a:off x="6786578" y="3500438"/>
            <a:ext cx="1956465" cy="2689217"/>
          </a:xfrm>
          <a:prstGeom prst="rect">
            <a:avLst/>
          </a:prstGeom>
          <a:noFill/>
        </p:spPr>
      </p:pic>
      <p:pic>
        <p:nvPicPr>
          <p:cNvPr id="9" name="Picture 4" descr="C:\Documents and Settings\User\Рабочий стол\draudziga skola 10.b 2014\Scan7.jpg"/>
          <p:cNvPicPr>
            <a:picLocks noChangeAspect="1" noChangeArrowheads="1"/>
          </p:cNvPicPr>
          <p:nvPr/>
        </p:nvPicPr>
        <p:blipFill>
          <a:blip r:embed="rId7" cstate="print"/>
          <a:srcRect/>
          <a:stretch>
            <a:fillRect/>
          </a:stretch>
        </p:blipFill>
        <p:spPr bwMode="auto">
          <a:xfrm>
            <a:off x="5072066" y="3500438"/>
            <a:ext cx="1733231" cy="250033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4071934" y="1428736"/>
            <a:ext cx="2886949" cy="2503135"/>
          </a:xfrm>
          <a:prstGeom prst="rect">
            <a:avLst/>
          </a:prstGeom>
          <a:noFill/>
          <a:ln w="9525">
            <a:noFill/>
            <a:miter lim="800000"/>
            <a:headEnd/>
            <a:tailEnd/>
          </a:ln>
          <a:effectLst/>
        </p:spPr>
      </p:pic>
      <p:sp>
        <p:nvSpPr>
          <p:cNvPr id="2" name="Заголовок 1"/>
          <p:cNvSpPr>
            <a:spLocks noGrp="1"/>
          </p:cNvSpPr>
          <p:nvPr>
            <p:ph type="title"/>
          </p:nvPr>
        </p:nvSpPr>
        <p:spPr>
          <a:xfrm>
            <a:off x="4000496" y="642918"/>
            <a:ext cx="3071834" cy="1143000"/>
          </a:xfrm>
        </p:spPr>
        <p:txBody>
          <a:bodyPr/>
          <a:lstStyle/>
          <a:p>
            <a:r>
              <a:rPr lang="lv-LV" b="1" dirty="0" smtClean="0">
                <a:latin typeface="Times New Roman" pitchFamily="18" charset="0"/>
                <a:cs typeface="Times New Roman" pitchFamily="18" charset="0"/>
              </a:rPr>
              <a:t>  10.b klases zēni </a:t>
            </a:r>
            <a:br>
              <a:rPr lang="lv-LV" b="1" dirty="0" smtClean="0">
                <a:latin typeface="Times New Roman" pitchFamily="18" charset="0"/>
                <a:cs typeface="Times New Roman" pitchFamily="18" charset="0"/>
              </a:rPr>
            </a:br>
            <a:r>
              <a:rPr lang="lv-LV" b="1" dirty="0" smtClean="0">
                <a:latin typeface="Times New Roman" pitchFamily="18" charset="0"/>
                <a:cs typeface="Times New Roman" pitchFamily="18" charset="0"/>
              </a:rPr>
              <a:t>     un meitenes</a:t>
            </a:r>
            <a:br>
              <a:rPr lang="lv-LV" b="1" dirty="0" smtClean="0">
                <a:latin typeface="Times New Roman" pitchFamily="18" charset="0"/>
                <a:cs typeface="Times New Roman" pitchFamily="18" charset="0"/>
              </a:rPr>
            </a:br>
            <a:r>
              <a:rPr lang="lv-LV" b="1" dirty="0" smtClean="0">
                <a:latin typeface="Times New Roman" pitchFamily="18" charset="0"/>
                <a:cs typeface="Times New Roman" pitchFamily="18" charset="0"/>
              </a:rPr>
              <a:t>jaunsargu rindās</a:t>
            </a:r>
            <a:r>
              <a:rPr lang="lv-LV" dirty="0" smtClean="0">
                <a:solidFill>
                  <a:schemeClr val="tx2">
                    <a:lumMod val="60000"/>
                    <a:lumOff val="40000"/>
                  </a:schemeClr>
                </a:solidFill>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2050" name="Picture 2" descr="D:\ФОТОГРАФИИ\jaunsargi 2013\P1090600.JPG"/>
          <p:cNvPicPr>
            <a:picLocks noGrp="1" noChangeAspect="1" noChangeArrowheads="1"/>
          </p:cNvPicPr>
          <p:nvPr>
            <p:ph idx="1"/>
          </p:nvPr>
        </p:nvPicPr>
        <p:blipFill>
          <a:blip r:embed="rId3" cstate="print"/>
          <a:srcRect/>
          <a:stretch>
            <a:fillRect/>
          </a:stretch>
        </p:blipFill>
        <p:spPr bwMode="auto">
          <a:xfrm>
            <a:off x="6858016" y="714356"/>
            <a:ext cx="1701972" cy="3019150"/>
          </a:xfrm>
          <a:prstGeom prst="rect">
            <a:avLst/>
          </a:prstGeom>
          <a:noFill/>
        </p:spPr>
      </p:pic>
      <p:pic>
        <p:nvPicPr>
          <p:cNvPr id="2051" name="Picture 3" descr="D:\ФОТОГРАФИИ\jaunsargi 2013\P1090596.JPG"/>
          <p:cNvPicPr>
            <a:picLocks noChangeAspect="1" noChangeArrowheads="1"/>
          </p:cNvPicPr>
          <p:nvPr/>
        </p:nvPicPr>
        <p:blipFill>
          <a:blip r:embed="rId4" cstate="print"/>
          <a:srcRect/>
          <a:stretch>
            <a:fillRect/>
          </a:stretch>
        </p:blipFill>
        <p:spPr bwMode="auto">
          <a:xfrm>
            <a:off x="4214810" y="3571876"/>
            <a:ext cx="4308684" cy="2428868"/>
          </a:xfrm>
          <a:prstGeom prst="rect">
            <a:avLst/>
          </a:prstGeom>
          <a:noFill/>
        </p:spPr>
      </p:pic>
      <p:pic>
        <p:nvPicPr>
          <p:cNvPr id="1026" name="Picture 2" descr="D:\ФОТОГРАФИИ\jaunsargi  - 2 2013\pLMdBBj2bTI.jpg"/>
          <p:cNvPicPr>
            <a:picLocks noChangeAspect="1" noChangeArrowheads="1"/>
          </p:cNvPicPr>
          <p:nvPr/>
        </p:nvPicPr>
        <p:blipFill>
          <a:blip r:embed="rId5"/>
          <a:srcRect/>
          <a:stretch>
            <a:fillRect/>
          </a:stretch>
        </p:blipFill>
        <p:spPr bwMode="auto">
          <a:xfrm>
            <a:off x="642910" y="3357562"/>
            <a:ext cx="3571900" cy="2643206"/>
          </a:xfrm>
          <a:prstGeom prst="rect">
            <a:avLst/>
          </a:prstGeom>
          <a:noFill/>
        </p:spPr>
      </p:pic>
      <p:pic>
        <p:nvPicPr>
          <p:cNvPr id="1027" name="Picture 3" descr="D:\ФОТОГРАФИИ\jaunsargi  - 2 2013\aQPEHkjgyXI.jpg"/>
          <p:cNvPicPr>
            <a:picLocks noChangeAspect="1" noChangeArrowheads="1"/>
          </p:cNvPicPr>
          <p:nvPr/>
        </p:nvPicPr>
        <p:blipFill>
          <a:blip r:embed="rId6"/>
          <a:srcRect/>
          <a:stretch>
            <a:fillRect/>
          </a:stretch>
        </p:blipFill>
        <p:spPr bwMode="auto">
          <a:xfrm>
            <a:off x="642910" y="785794"/>
            <a:ext cx="3409484" cy="255711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4"/>
          <p:cNvPicPr>
            <a:picLocks noChangeAspect="1" noChangeArrowheads="1"/>
          </p:cNvPicPr>
          <p:nvPr/>
        </p:nvPicPr>
        <p:blipFill>
          <a:blip r:embed="rId2" cstate="print"/>
          <a:srcRect/>
          <a:stretch>
            <a:fillRect/>
          </a:stretch>
        </p:blipFill>
        <p:spPr bwMode="auto">
          <a:xfrm>
            <a:off x="6372200" y="857232"/>
            <a:ext cx="2161847" cy="3452222"/>
          </a:xfrm>
          <a:prstGeom prst="rect">
            <a:avLst/>
          </a:prstGeom>
          <a:noFill/>
          <a:ln w="9525">
            <a:noFill/>
            <a:miter lim="800000"/>
            <a:headEnd/>
            <a:tailEnd/>
          </a:ln>
          <a:effectLst/>
        </p:spPr>
      </p:pic>
      <p:sp>
        <p:nvSpPr>
          <p:cNvPr id="2" name="Заголовок 1"/>
          <p:cNvSpPr>
            <a:spLocks noGrp="1"/>
          </p:cNvSpPr>
          <p:nvPr>
            <p:ph type="title"/>
          </p:nvPr>
        </p:nvSpPr>
        <p:spPr/>
        <p:txBody>
          <a:bodyPr/>
          <a:lstStyle/>
          <a:p>
            <a:endParaRPr lang="ru-RU" dirty="0"/>
          </a:p>
        </p:txBody>
      </p:sp>
      <p:pic>
        <p:nvPicPr>
          <p:cNvPr id="6" name="Picture 3"/>
          <p:cNvPicPr>
            <a:picLocks noChangeAspect="1" noChangeArrowheads="1"/>
          </p:cNvPicPr>
          <p:nvPr/>
        </p:nvPicPr>
        <p:blipFill>
          <a:blip r:embed="rId3" cstate="print"/>
          <a:srcRect/>
          <a:stretch>
            <a:fillRect/>
          </a:stretch>
        </p:blipFill>
        <p:spPr bwMode="auto">
          <a:xfrm>
            <a:off x="571473" y="857233"/>
            <a:ext cx="2704384" cy="2148998"/>
          </a:xfrm>
          <a:prstGeom prst="rect">
            <a:avLst/>
          </a:prstGeom>
          <a:noFill/>
          <a:ln w="9525">
            <a:noFill/>
            <a:miter lim="800000"/>
            <a:headEnd/>
            <a:tailEnd/>
          </a:ln>
          <a:effectLst/>
        </p:spPr>
      </p:pic>
      <p:sp>
        <p:nvSpPr>
          <p:cNvPr id="8" name="Содержимое 7"/>
          <p:cNvSpPr>
            <a:spLocks noGrp="1"/>
          </p:cNvSpPr>
          <p:nvPr>
            <p:ph idx="1"/>
          </p:nvPr>
        </p:nvSpPr>
        <p:spPr>
          <a:xfrm>
            <a:off x="5004048" y="4653136"/>
            <a:ext cx="3456384" cy="1008111"/>
          </a:xfrm>
        </p:spPr>
        <p:txBody>
          <a:bodyPr>
            <a:noAutofit/>
          </a:bodyPr>
          <a:lstStyle/>
          <a:p>
            <a:pPr algn="ctr">
              <a:buNone/>
            </a:pPr>
            <a:r>
              <a:rPr lang="lv-LV" sz="3200" b="1" dirty="0" smtClean="0">
                <a:latin typeface="Times New Roman" pitchFamily="18" charset="0"/>
                <a:cs typeface="Times New Roman" pitchFamily="18" charset="0"/>
              </a:rPr>
              <a:t>Dāvanas gatavotas </a:t>
            </a:r>
          </a:p>
          <a:p>
            <a:pPr algn="ctr">
              <a:buNone/>
            </a:pPr>
            <a:r>
              <a:rPr lang="lv-LV" sz="3200" b="1" dirty="0" smtClean="0">
                <a:latin typeface="Times New Roman" pitchFamily="18" charset="0"/>
                <a:cs typeface="Times New Roman" pitchFamily="18" charset="0"/>
              </a:rPr>
              <a:t>pašu rokām</a:t>
            </a:r>
            <a:endParaRPr lang="ru-RU" sz="3200" b="1" dirty="0">
              <a:latin typeface="Times New Roman" pitchFamily="18" charset="0"/>
              <a:cs typeface="Times New Roman"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4355976" y="785794"/>
            <a:ext cx="1868551" cy="3147262"/>
          </a:xfrm>
          <a:prstGeom prst="rect">
            <a:avLst/>
          </a:prstGeom>
          <a:noFill/>
          <a:ln w="9525">
            <a:noFill/>
            <a:miter lim="800000"/>
            <a:headEnd/>
            <a:tailEnd/>
          </a:ln>
          <a:effectLst/>
        </p:spPr>
      </p:pic>
      <p:pic>
        <p:nvPicPr>
          <p:cNvPr id="9" name="Picture 3"/>
          <p:cNvPicPr>
            <a:picLocks noChangeAspect="1" noChangeArrowheads="1"/>
          </p:cNvPicPr>
          <p:nvPr/>
        </p:nvPicPr>
        <p:blipFill>
          <a:blip r:embed="rId5" cstate="print"/>
          <a:srcRect/>
          <a:stretch>
            <a:fillRect/>
          </a:stretch>
        </p:blipFill>
        <p:spPr bwMode="auto">
          <a:xfrm>
            <a:off x="755576" y="3140968"/>
            <a:ext cx="1656184" cy="2868969"/>
          </a:xfrm>
          <a:prstGeom prst="rect">
            <a:avLst/>
          </a:prstGeom>
          <a:noFill/>
          <a:ln w="9525">
            <a:noFill/>
            <a:miter lim="800000"/>
            <a:headEnd/>
            <a:tailEnd/>
          </a:ln>
          <a:effectLst/>
        </p:spPr>
      </p:pic>
      <p:pic>
        <p:nvPicPr>
          <p:cNvPr id="10" name="Picture 2" descr="C:\Documents and Settings\User\Рабочий стол\stundas фото\11.03.14\DSC03257.JPG"/>
          <p:cNvPicPr>
            <a:picLocks noChangeAspect="1" noChangeArrowheads="1"/>
          </p:cNvPicPr>
          <p:nvPr/>
        </p:nvPicPr>
        <p:blipFill>
          <a:blip r:embed="rId6" cstate="print"/>
          <a:srcRect/>
          <a:stretch>
            <a:fillRect/>
          </a:stretch>
        </p:blipFill>
        <p:spPr bwMode="auto">
          <a:xfrm>
            <a:off x="2699792" y="3140968"/>
            <a:ext cx="1656184" cy="271521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2" descr="E:\фотки декабрь 2013 (2)\фотки декабрь 2013\DSC02164.JPG"/>
          <p:cNvPicPr>
            <a:picLocks noChangeAspect="1" noChangeArrowheads="1"/>
          </p:cNvPicPr>
          <p:nvPr/>
        </p:nvPicPr>
        <p:blipFill>
          <a:blip r:embed="rId2" cstate="print"/>
          <a:srcRect/>
          <a:stretch>
            <a:fillRect/>
          </a:stretch>
        </p:blipFill>
        <p:spPr bwMode="auto">
          <a:xfrm>
            <a:off x="533585" y="692696"/>
            <a:ext cx="3174319" cy="2380739"/>
          </a:xfrm>
          <a:prstGeom prst="rect">
            <a:avLst/>
          </a:prstGeom>
          <a:noFill/>
        </p:spPr>
      </p:pic>
      <p:sp>
        <p:nvSpPr>
          <p:cNvPr id="5" name="Прямоугольник 4"/>
          <p:cNvSpPr/>
          <p:nvPr/>
        </p:nvSpPr>
        <p:spPr>
          <a:xfrm>
            <a:off x="611560" y="5301208"/>
            <a:ext cx="7632848" cy="584775"/>
          </a:xfrm>
          <a:prstGeom prst="rect">
            <a:avLst/>
          </a:prstGeom>
        </p:spPr>
        <p:txBody>
          <a:bodyPr wrap="square">
            <a:spAutoFit/>
          </a:bodyPr>
          <a:lstStyle/>
          <a:p>
            <a:r>
              <a:rPr lang="lv-LV" sz="3200" dirty="0" smtClean="0">
                <a:solidFill>
                  <a:srgbClr val="5C2305"/>
                </a:solidFill>
                <a:cs typeface="Times New Roman" pitchFamily="18" charset="0"/>
              </a:rPr>
              <a:t>Top kaut kas skaists… Novērtējiet!</a:t>
            </a:r>
            <a:endParaRPr lang="ru-RU" sz="3200" dirty="0">
              <a:solidFill>
                <a:srgbClr val="5C2305"/>
              </a:solidFill>
            </a:endParaRPr>
          </a:p>
        </p:txBody>
      </p:sp>
      <p:pic>
        <p:nvPicPr>
          <p:cNvPr id="6" name="Picture 2" descr="E:\фотки декабрь 2013 (2)\фотки декабрь 2013\DSC02157.JPG"/>
          <p:cNvPicPr>
            <a:picLocks noChangeAspect="1" noChangeArrowheads="1"/>
          </p:cNvPicPr>
          <p:nvPr/>
        </p:nvPicPr>
        <p:blipFill>
          <a:blip r:embed="rId3" cstate="print"/>
          <a:srcRect/>
          <a:stretch>
            <a:fillRect/>
          </a:stretch>
        </p:blipFill>
        <p:spPr bwMode="auto">
          <a:xfrm>
            <a:off x="4283968" y="1442008"/>
            <a:ext cx="2952328" cy="2059000"/>
          </a:xfrm>
          <a:prstGeom prst="rect">
            <a:avLst/>
          </a:prstGeom>
          <a:noFill/>
          <a:ln w="9525">
            <a:noFill/>
            <a:miter lim="800000"/>
            <a:headEnd/>
            <a:tailEnd/>
          </a:ln>
        </p:spPr>
      </p:pic>
      <p:sp>
        <p:nvSpPr>
          <p:cNvPr id="7" name="Прямоугольник 6"/>
          <p:cNvSpPr/>
          <p:nvPr/>
        </p:nvSpPr>
        <p:spPr>
          <a:xfrm>
            <a:off x="4499992" y="857232"/>
            <a:ext cx="3672408" cy="584775"/>
          </a:xfrm>
          <a:prstGeom prst="rect">
            <a:avLst/>
          </a:prstGeom>
        </p:spPr>
        <p:txBody>
          <a:bodyPr wrap="square">
            <a:spAutoFit/>
          </a:bodyPr>
          <a:lstStyle/>
          <a:p>
            <a:r>
              <a:rPr lang="lv-LV" sz="3200" dirty="0" smtClean="0">
                <a:solidFill>
                  <a:srgbClr val="5C2305"/>
                </a:solidFill>
                <a:cs typeface="Times New Roman" pitchFamily="18" charset="0"/>
              </a:rPr>
              <a:t>Zīmēšanas process</a:t>
            </a:r>
            <a:endParaRPr lang="ru-RU" sz="3200" dirty="0">
              <a:solidFill>
                <a:srgbClr val="5C2305"/>
              </a:solidFill>
            </a:endParaRPr>
          </a:p>
        </p:txBody>
      </p:sp>
      <p:pic>
        <p:nvPicPr>
          <p:cNvPr id="8" name="Picture 2"/>
          <p:cNvPicPr>
            <a:picLocks noChangeAspect="1" noChangeArrowheads="1"/>
          </p:cNvPicPr>
          <p:nvPr/>
        </p:nvPicPr>
        <p:blipFill>
          <a:blip r:embed="rId4" cstate="print"/>
          <a:srcRect/>
          <a:stretch>
            <a:fillRect/>
          </a:stretch>
        </p:blipFill>
        <p:spPr bwMode="auto">
          <a:xfrm>
            <a:off x="1446807" y="3073435"/>
            <a:ext cx="2952328" cy="2214246"/>
          </a:xfrm>
          <a:prstGeom prst="rect">
            <a:avLst/>
          </a:prstGeom>
          <a:noFill/>
          <a:ln w="9525">
            <a:noFill/>
            <a:miter lim="800000"/>
            <a:headEnd/>
            <a:tailEnd/>
          </a:ln>
          <a:effectLst/>
        </p:spPr>
      </p:pic>
      <p:pic>
        <p:nvPicPr>
          <p:cNvPr id="9" name="Picture 2" descr="E:\pansionat\Новая папка\DSC02220.JPG"/>
          <p:cNvPicPr>
            <a:picLocks noGrp="1" noChangeAspect="1" noChangeArrowheads="1"/>
          </p:cNvPicPr>
          <p:nvPr>
            <p:ph idx="1"/>
          </p:nvPr>
        </p:nvPicPr>
        <p:blipFill>
          <a:blip r:embed="rId5" cstate="print"/>
          <a:srcRect/>
          <a:stretch>
            <a:fillRect/>
          </a:stretch>
        </p:blipFill>
        <p:spPr bwMode="auto">
          <a:xfrm>
            <a:off x="4860032" y="3205137"/>
            <a:ext cx="3312368" cy="21254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Прямоугольник 3"/>
          <p:cNvSpPr/>
          <p:nvPr/>
        </p:nvSpPr>
        <p:spPr>
          <a:xfrm>
            <a:off x="1571604" y="214290"/>
            <a:ext cx="184731" cy="1015663"/>
          </a:xfrm>
          <a:prstGeom prst="rect">
            <a:avLst/>
          </a:prstGeom>
        </p:spPr>
        <p:txBody>
          <a:bodyPr wrap="none">
            <a:spAutoFit/>
          </a:bodyPr>
          <a:lstStyle/>
          <a:p>
            <a:endParaRPr lang="ru-RU" sz="6000" dirty="0">
              <a:solidFill>
                <a:srgbClr val="FFFF00"/>
              </a:solidFill>
            </a:endParaRPr>
          </a:p>
        </p:txBody>
      </p:sp>
      <p:pic>
        <p:nvPicPr>
          <p:cNvPr id="6" name="Picture 2" descr="E:\pansionat 17.12.13\DSC02253.JPG"/>
          <p:cNvPicPr>
            <a:picLocks noChangeAspect="1" noChangeArrowheads="1"/>
          </p:cNvPicPr>
          <p:nvPr/>
        </p:nvPicPr>
        <p:blipFill>
          <a:blip r:embed="rId2" cstate="print"/>
          <a:srcRect/>
          <a:stretch>
            <a:fillRect/>
          </a:stretch>
        </p:blipFill>
        <p:spPr bwMode="auto">
          <a:xfrm>
            <a:off x="638523" y="724497"/>
            <a:ext cx="3114425" cy="2335819"/>
          </a:xfrm>
          <a:prstGeom prst="rect">
            <a:avLst/>
          </a:prstGeom>
          <a:noFill/>
          <a:ln w="9525">
            <a:noFill/>
            <a:miter lim="800000"/>
            <a:headEnd/>
            <a:tailEnd/>
          </a:ln>
        </p:spPr>
      </p:pic>
      <p:pic>
        <p:nvPicPr>
          <p:cNvPr id="7" name="Picture 2" descr="E:\pansionat 17.12.13\DSC02257.JPG"/>
          <p:cNvPicPr>
            <a:picLocks noGrp="1" noChangeAspect="1" noChangeArrowheads="1"/>
          </p:cNvPicPr>
          <p:nvPr>
            <p:ph idx="1"/>
          </p:nvPr>
        </p:nvPicPr>
        <p:blipFill>
          <a:blip r:embed="rId3" cstate="print"/>
          <a:srcRect/>
          <a:stretch>
            <a:fillRect/>
          </a:stretch>
        </p:blipFill>
        <p:spPr bwMode="auto">
          <a:xfrm>
            <a:off x="4860033" y="3181343"/>
            <a:ext cx="3402550" cy="2551913"/>
          </a:xfrm>
          <a:prstGeom prst="rect">
            <a:avLst/>
          </a:prstGeom>
          <a:noFill/>
        </p:spPr>
      </p:pic>
      <p:sp>
        <p:nvSpPr>
          <p:cNvPr id="8" name="Прямоугольник 7"/>
          <p:cNvSpPr/>
          <p:nvPr/>
        </p:nvSpPr>
        <p:spPr>
          <a:xfrm>
            <a:off x="638522" y="5085184"/>
            <a:ext cx="4077493" cy="954107"/>
          </a:xfrm>
          <a:prstGeom prst="rect">
            <a:avLst/>
          </a:prstGeom>
        </p:spPr>
        <p:txBody>
          <a:bodyPr wrap="square">
            <a:spAutoFit/>
          </a:bodyPr>
          <a:lstStyle/>
          <a:p>
            <a:pPr algn="ctr"/>
            <a:r>
              <a:rPr lang="lv-LV" sz="2800" dirty="0" smtClean="0">
                <a:solidFill>
                  <a:srgbClr val="5C2305"/>
                </a:solidFill>
                <a:cs typeface="Times New Roman" pitchFamily="18" charset="0"/>
              </a:rPr>
              <a:t>Koncerts veco ļaužu </a:t>
            </a:r>
          </a:p>
          <a:p>
            <a:pPr algn="ctr"/>
            <a:r>
              <a:rPr lang="lv-LV" sz="2800" dirty="0" smtClean="0">
                <a:solidFill>
                  <a:srgbClr val="5C2305"/>
                </a:solidFill>
                <a:cs typeface="Times New Roman" pitchFamily="18" charset="0"/>
              </a:rPr>
              <a:t>pansionātā</a:t>
            </a:r>
            <a:endParaRPr lang="ru-RU" sz="2800" dirty="0">
              <a:solidFill>
                <a:srgbClr val="5C2305"/>
              </a:solidFill>
              <a:cs typeface="Times New Roman" pitchFamily="18" charset="0"/>
            </a:endParaRPr>
          </a:p>
        </p:txBody>
      </p:sp>
      <p:pic>
        <p:nvPicPr>
          <p:cNvPr id="9" name="Picture 2" descr="C:\Documents and Settings\User\Рабочий стол\pansionat 17.12.13\DSC02281.JPG"/>
          <p:cNvPicPr>
            <a:picLocks noChangeAspect="1" noChangeArrowheads="1"/>
          </p:cNvPicPr>
          <p:nvPr/>
        </p:nvPicPr>
        <p:blipFill>
          <a:blip r:embed="rId4" cstate="print"/>
          <a:srcRect/>
          <a:stretch>
            <a:fillRect/>
          </a:stretch>
        </p:blipFill>
        <p:spPr bwMode="auto">
          <a:xfrm>
            <a:off x="4211961" y="701913"/>
            <a:ext cx="3240360" cy="2430270"/>
          </a:xfrm>
          <a:prstGeom prst="rect">
            <a:avLst/>
          </a:prstGeom>
          <a:noFill/>
          <a:ln w="9525">
            <a:noFill/>
            <a:miter lim="800000"/>
            <a:headEnd/>
            <a:tailEnd/>
          </a:ln>
        </p:spPr>
      </p:pic>
      <p:pic>
        <p:nvPicPr>
          <p:cNvPr id="10" name="Picture 2" descr="C:\Documents and Settings\User\Рабочий стол\pansionat 17.12.13\DSC02267.JPG"/>
          <p:cNvPicPr>
            <a:picLocks noChangeAspect="1" noChangeArrowheads="1"/>
          </p:cNvPicPr>
          <p:nvPr/>
        </p:nvPicPr>
        <p:blipFill>
          <a:blip r:embed="rId5" cstate="print"/>
          <a:srcRect/>
          <a:stretch>
            <a:fillRect/>
          </a:stretch>
        </p:blipFill>
        <p:spPr bwMode="auto">
          <a:xfrm>
            <a:off x="1259632" y="2924944"/>
            <a:ext cx="3171894" cy="225606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Новая папка (13)\DSC02292 - копия.JPG"/>
          <p:cNvPicPr>
            <a:picLocks noChangeAspect="1" noChangeArrowheads="1"/>
          </p:cNvPicPr>
          <p:nvPr/>
        </p:nvPicPr>
        <p:blipFill>
          <a:blip r:embed="rId2" cstate="print"/>
          <a:srcRect/>
          <a:stretch>
            <a:fillRect/>
          </a:stretch>
        </p:blipFill>
        <p:spPr bwMode="auto">
          <a:xfrm>
            <a:off x="5234239" y="1556792"/>
            <a:ext cx="3157788" cy="2368452"/>
          </a:xfrm>
          <a:prstGeom prst="rect">
            <a:avLst/>
          </a:prstGeom>
          <a:noFill/>
        </p:spPr>
      </p:pic>
      <p:sp>
        <p:nvSpPr>
          <p:cNvPr id="2" name="Заголовок 1"/>
          <p:cNvSpPr>
            <a:spLocks noGrp="1"/>
          </p:cNvSpPr>
          <p:nvPr>
            <p:ph type="title"/>
          </p:nvPr>
        </p:nvSpPr>
        <p:spPr>
          <a:xfrm>
            <a:off x="3995936" y="838200"/>
            <a:ext cx="4233664" cy="685800"/>
          </a:xfrm>
        </p:spPr>
        <p:txBody>
          <a:bodyPr/>
          <a:lstStyle/>
          <a:p>
            <a:pPr algn="ctr"/>
            <a:r>
              <a:rPr lang="lv-LV" sz="2400" b="1" dirty="0" smtClean="0"/>
              <a:t>Dāvanu pasniegšana veco ļaužu pansionātā </a:t>
            </a:r>
            <a:endParaRPr lang="ru-RU" sz="2400" b="1" dirty="0"/>
          </a:p>
        </p:txBody>
      </p:sp>
      <p:pic>
        <p:nvPicPr>
          <p:cNvPr id="1026" name="Picture 2" descr="E:\Новая папка (13)\DSC02288 - копия.JPG"/>
          <p:cNvPicPr>
            <a:picLocks noGrp="1" noChangeAspect="1" noChangeArrowheads="1"/>
          </p:cNvPicPr>
          <p:nvPr>
            <p:ph idx="1"/>
          </p:nvPr>
        </p:nvPicPr>
        <p:blipFill>
          <a:blip r:embed="rId3" cstate="print"/>
          <a:srcRect/>
          <a:stretch>
            <a:fillRect/>
          </a:stretch>
        </p:blipFill>
        <p:spPr bwMode="auto">
          <a:xfrm>
            <a:off x="539553" y="764704"/>
            <a:ext cx="3281968" cy="2461476"/>
          </a:xfrm>
          <a:prstGeom prst="rect">
            <a:avLst/>
          </a:prstGeom>
          <a:noFill/>
        </p:spPr>
      </p:pic>
      <p:pic>
        <p:nvPicPr>
          <p:cNvPr id="5" name="Picture 2" descr="C:\Documents and Settings\User\Рабочий стол\pansionat 17.12.13\DSC02290.JPG"/>
          <p:cNvPicPr>
            <a:picLocks noChangeAspect="1" noChangeArrowheads="1"/>
          </p:cNvPicPr>
          <p:nvPr/>
        </p:nvPicPr>
        <p:blipFill>
          <a:blip r:embed="rId4" cstate="print"/>
          <a:srcRect/>
          <a:stretch>
            <a:fillRect/>
          </a:stretch>
        </p:blipFill>
        <p:spPr bwMode="auto">
          <a:xfrm>
            <a:off x="683568" y="3415679"/>
            <a:ext cx="3137952" cy="2353464"/>
          </a:xfrm>
          <a:prstGeom prst="rect">
            <a:avLst/>
          </a:prstGeom>
          <a:noFill/>
          <a:ln w="9525">
            <a:noFill/>
            <a:miter lim="800000"/>
            <a:headEnd/>
            <a:tailEnd/>
          </a:ln>
        </p:spPr>
      </p:pic>
      <p:pic>
        <p:nvPicPr>
          <p:cNvPr id="6" name="Picture 2" descr="C:\Documents and Settings\User\Рабочий стол\pansionat 17.12.13\DSC02295.JPG"/>
          <p:cNvPicPr>
            <a:picLocks noChangeAspect="1" noChangeArrowheads="1"/>
          </p:cNvPicPr>
          <p:nvPr/>
        </p:nvPicPr>
        <p:blipFill>
          <a:blip r:embed="rId5" cstate="print"/>
          <a:srcRect/>
          <a:stretch>
            <a:fillRect/>
          </a:stretch>
        </p:blipFill>
        <p:spPr bwMode="auto">
          <a:xfrm>
            <a:off x="3563888" y="3795013"/>
            <a:ext cx="2991612" cy="22437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Documents and Settings\User\Рабочий стол\10B 2013-2014\Toloka 23.10.13\DSC01552.JPG"/>
          <p:cNvPicPr>
            <a:picLocks noChangeAspect="1" noChangeArrowheads="1"/>
          </p:cNvPicPr>
          <p:nvPr/>
        </p:nvPicPr>
        <p:blipFill>
          <a:blip r:embed="rId2" cstate="print"/>
          <a:srcRect/>
          <a:stretch>
            <a:fillRect/>
          </a:stretch>
        </p:blipFill>
        <p:spPr bwMode="auto">
          <a:xfrm>
            <a:off x="4747717" y="3162833"/>
            <a:ext cx="3672408" cy="2844033"/>
          </a:xfrm>
          <a:prstGeom prst="rect">
            <a:avLst/>
          </a:prstGeom>
          <a:noFill/>
          <a:ln w="9525">
            <a:noFill/>
            <a:miter lim="800000"/>
            <a:headEnd/>
            <a:tailEnd/>
          </a:ln>
        </p:spPr>
      </p:pic>
      <p:sp>
        <p:nvSpPr>
          <p:cNvPr id="2" name="Заголовок 1"/>
          <p:cNvSpPr>
            <a:spLocks noGrp="1"/>
          </p:cNvSpPr>
          <p:nvPr>
            <p:ph type="title"/>
          </p:nvPr>
        </p:nvSpPr>
        <p:spPr/>
        <p:txBody>
          <a:bodyPr/>
          <a:lstStyle/>
          <a:p>
            <a:endParaRPr lang="ru-RU"/>
          </a:p>
        </p:txBody>
      </p:sp>
      <p:pic>
        <p:nvPicPr>
          <p:cNvPr id="4" name="Content Placeholder 3" descr="C:\Documents and Settings\User\Рабочий стол\10B 2013-2014\Toloka 23.10.13\DSC01532.JPG"/>
          <p:cNvPicPr>
            <a:picLocks noGrp="1" noChangeAspect="1" noChangeArrowheads="1"/>
          </p:cNvPicPr>
          <p:nvPr>
            <p:ph idx="1"/>
          </p:nvPr>
        </p:nvPicPr>
        <p:blipFill>
          <a:blip r:embed="rId3" cstate="print"/>
          <a:srcRect/>
          <a:stretch>
            <a:fillRect/>
          </a:stretch>
        </p:blipFill>
        <p:spPr bwMode="auto">
          <a:xfrm>
            <a:off x="755576" y="908720"/>
            <a:ext cx="3855372" cy="2891529"/>
          </a:xfrm>
          <a:prstGeom prst="rect">
            <a:avLst/>
          </a:prstGeom>
          <a:noFill/>
        </p:spPr>
      </p:pic>
      <p:sp>
        <p:nvSpPr>
          <p:cNvPr id="6" name="Прямоугольник 5"/>
          <p:cNvSpPr/>
          <p:nvPr/>
        </p:nvSpPr>
        <p:spPr>
          <a:xfrm>
            <a:off x="4427984" y="1428736"/>
            <a:ext cx="4311874" cy="1323439"/>
          </a:xfrm>
          <a:prstGeom prst="rect">
            <a:avLst/>
          </a:prstGeom>
        </p:spPr>
        <p:txBody>
          <a:bodyPr wrap="square">
            <a:spAutoFit/>
          </a:bodyPr>
          <a:lstStyle/>
          <a:p>
            <a:pPr algn="ctr"/>
            <a:r>
              <a:rPr lang="lv-LV" sz="3200" b="1" dirty="0" smtClean="0">
                <a:solidFill>
                  <a:srgbClr val="5C2305"/>
                </a:solidFill>
                <a:latin typeface="Times New Roman" pitchFamily="18" charset="0"/>
                <a:cs typeface="Times New Roman" pitchFamily="18" charset="0"/>
              </a:rPr>
              <a:t>Talkojam!</a:t>
            </a:r>
          </a:p>
          <a:p>
            <a:pPr algn="ctr"/>
            <a:r>
              <a:rPr lang="lv-LV" b="1" dirty="0" smtClean="0">
                <a:solidFill>
                  <a:srgbClr val="5C2305"/>
                </a:solidFill>
                <a:latin typeface="Times New Roman" pitchFamily="18" charset="0"/>
                <a:cs typeface="Times New Roman" pitchFamily="18" charset="0"/>
              </a:rPr>
              <a:t>Mūsu atpūtas vietas - Ludzas pilsētas parka - labiekārtošana</a:t>
            </a:r>
            <a:endParaRPr lang="ru-RU" dirty="0">
              <a:solidFill>
                <a:srgbClr val="5C2305"/>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ФОТОГРАФИИ\9. b kl. 2013\DSC00485.JPG"/>
          <p:cNvPicPr>
            <a:picLocks noChangeAspect="1" noChangeArrowheads="1"/>
          </p:cNvPicPr>
          <p:nvPr/>
        </p:nvPicPr>
        <p:blipFill>
          <a:blip r:embed="rId2" cstate="print"/>
          <a:srcRect/>
          <a:stretch>
            <a:fillRect/>
          </a:stretch>
        </p:blipFill>
        <p:spPr bwMode="auto">
          <a:xfrm>
            <a:off x="4211960" y="2819639"/>
            <a:ext cx="4104456" cy="3078342"/>
          </a:xfrm>
          <a:prstGeom prst="rect">
            <a:avLst/>
          </a:prstGeom>
          <a:noFill/>
          <a:ln w="9525">
            <a:noFill/>
            <a:miter lim="800000"/>
            <a:headEnd/>
            <a:tailEnd/>
          </a:ln>
        </p:spPr>
      </p:pic>
      <p:sp>
        <p:nvSpPr>
          <p:cNvPr id="2" name="Заголовок 1"/>
          <p:cNvSpPr>
            <a:spLocks noGrp="1"/>
          </p:cNvSpPr>
          <p:nvPr>
            <p:ph type="title"/>
          </p:nvPr>
        </p:nvSpPr>
        <p:spPr>
          <a:xfrm>
            <a:off x="4572000" y="908720"/>
            <a:ext cx="3960440" cy="1663024"/>
          </a:xfrm>
        </p:spPr>
        <p:txBody>
          <a:bodyPr/>
          <a:lstStyle/>
          <a:p>
            <a:pPr algn="ctr"/>
            <a:r>
              <a:rPr lang="lv-LV" sz="2000" b="1" dirty="0">
                <a:latin typeface="Times New Roman" pitchFamily="18" charset="0"/>
                <a:cs typeface="Times New Roman" pitchFamily="18" charset="0"/>
              </a:rPr>
              <a:t>Katru gadu mūsu klases</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skolēni</a:t>
            </a:r>
            <a:r>
              <a:rPr lang="en-US" sz="2000" b="1" dirty="0">
                <a:latin typeface="Times New Roman" pitchFamily="18" charset="0"/>
                <a:cs typeface="Times New Roman" pitchFamily="18" charset="0"/>
              </a:rPr>
              <a:t> </a:t>
            </a:r>
            <a:r>
              <a:rPr lang="lv-LV" sz="2000" b="1" dirty="0">
                <a:latin typeface="Times New Roman" pitchFamily="18" charset="0"/>
                <a:cs typeface="Times New Roman" pitchFamily="18" charset="0"/>
              </a:rPr>
              <a:t>uzkopj</a:t>
            </a:r>
            <a:r>
              <a:rPr lang="en-US" sz="2000" b="1" dirty="0">
                <a:latin typeface="Times New Roman" pitchFamily="18" charset="0"/>
                <a:cs typeface="Times New Roman" pitchFamily="18" charset="0"/>
              </a:rPr>
              <a:t> </a:t>
            </a:r>
            <a:r>
              <a:rPr lang="lv-LV" sz="2000" b="1" dirty="0">
                <a:latin typeface="Times New Roman" pitchFamily="18" charset="0"/>
                <a:cs typeface="Times New Roman" pitchFamily="18" charset="0"/>
              </a:rPr>
              <a:t>Ludzas pilsētas kapos Ludzas 2.vidusskolas bijušo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skolotāju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kapa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vietas</a:t>
            </a:r>
            <a:r>
              <a:rPr lang="en-US" sz="2000" b="1" dirty="0">
                <a:latin typeface="Times New Roman" pitchFamily="18" charset="0"/>
                <a:cs typeface="Times New Roman" pitchFamily="18" charset="0"/>
              </a:rPr>
              <a:t>, </a:t>
            </a:r>
            <a:r>
              <a:rPr lang="lv-LV" sz="2000" b="1" dirty="0">
                <a:latin typeface="Times New Roman" pitchFamily="18" charset="0"/>
                <a:cs typeface="Times New Roman" pitchFamily="18" charset="0"/>
              </a:rPr>
              <a:t>kuriem </a:t>
            </a:r>
            <a:r>
              <a:rPr lang="en-US" sz="2000" b="1" dirty="0" err="1">
                <a:latin typeface="Times New Roman" pitchFamily="18" charset="0"/>
                <a:cs typeface="Times New Roman" pitchFamily="18" charset="0"/>
              </a:rPr>
              <a:t>nav</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radinieku</a:t>
            </a:r>
            <a:r>
              <a:rPr lang="lv-LV" sz="2000" b="1" dirty="0">
                <a:latin typeface="Times New Roman" pitchFamily="18" charset="0"/>
                <a:cs typeface="Times New Roman" pitchFamily="18" charset="0"/>
              </a:rPr>
              <a:t>, kas varētu par </a:t>
            </a:r>
            <a:r>
              <a:rPr lang="lv-LV" sz="2000" b="1" dirty="0" smtClean="0">
                <a:latin typeface="Times New Roman" pitchFamily="18" charset="0"/>
                <a:cs typeface="Times New Roman" pitchFamily="18" charset="0"/>
              </a:rPr>
              <a:t>to </a:t>
            </a:r>
            <a:r>
              <a:rPr lang="lv-LV" sz="2000" b="1" dirty="0">
                <a:latin typeface="Times New Roman" pitchFamily="18" charset="0"/>
                <a:cs typeface="Times New Roman" pitchFamily="18" charset="0"/>
              </a:rPr>
              <a:t>parūpēties.</a:t>
            </a:r>
            <a:r>
              <a:rPr lang="ru-RU" dirty="0">
                <a:cs typeface="Times New Roman" pitchFamily="18" charset="0"/>
              </a:rPr>
              <a:t/>
            </a:r>
            <a:br>
              <a:rPr lang="ru-RU" dirty="0">
                <a:cs typeface="Times New Roman" pitchFamily="18" charset="0"/>
              </a:rPr>
            </a:br>
            <a:endParaRPr lang="ru-RU" dirty="0"/>
          </a:p>
        </p:txBody>
      </p:sp>
      <p:pic>
        <p:nvPicPr>
          <p:cNvPr id="1026" name="Picture 2" descr="D:\ФОТОГРАФИИ\9. b kl. 2013\DSC00483.JPG"/>
          <p:cNvPicPr>
            <a:picLocks noGrp="1" noChangeAspect="1" noChangeArrowheads="1"/>
          </p:cNvPicPr>
          <p:nvPr>
            <p:ph idx="1"/>
          </p:nvPr>
        </p:nvPicPr>
        <p:blipFill>
          <a:blip r:embed="rId3" cstate="print"/>
          <a:srcRect/>
          <a:stretch>
            <a:fillRect/>
          </a:stretch>
        </p:blipFill>
        <p:spPr bwMode="auto">
          <a:xfrm>
            <a:off x="539552" y="708275"/>
            <a:ext cx="3913352" cy="2935014"/>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Новая папка (13)\DSC03225.JPG"/>
          <p:cNvPicPr>
            <a:picLocks noChangeAspect="1" noChangeArrowheads="1"/>
          </p:cNvPicPr>
          <p:nvPr/>
        </p:nvPicPr>
        <p:blipFill>
          <a:blip r:embed="rId2" cstate="print"/>
          <a:srcRect/>
          <a:stretch>
            <a:fillRect/>
          </a:stretch>
        </p:blipFill>
        <p:spPr bwMode="auto">
          <a:xfrm>
            <a:off x="899592" y="1124744"/>
            <a:ext cx="2529401" cy="1897050"/>
          </a:xfrm>
          <a:prstGeom prst="rect">
            <a:avLst/>
          </a:prstGeom>
          <a:noFill/>
          <a:ln w="9525">
            <a:noFill/>
            <a:miter lim="800000"/>
            <a:headEnd/>
            <a:tailEnd/>
          </a:ln>
        </p:spPr>
      </p:pic>
      <p:pic>
        <p:nvPicPr>
          <p:cNvPr id="6" name="Picture 3" descr="E:\Новая папка (13)\DSC03228.JPG"/>
          <p:cNvPicPr>
            <a:picLocks noChangeAspect="1" noChangeArrowheads="1"/>
          </p:cNvPicPr>
          <p:nvPr/>
        </p:nvPicPr>
        <p:blipFill>
          <a:blip r:embed="rId3" cstate="print"/>
          <a:srcRect/>
          <a:stretch>
            <a:fillRect/>
          </a:stretch>
        </p:blipFill>
        <p:spPr bwMode="auto">
          <a:xfrm>
            <a:off x="4139952" y="1521795"/>
            <a:ext cx="2883472" cy="2162604"/>
          </a:xfrm>
          <a:prstGeom prst="rect">
            <a:avLst/>
          </a:prstGeom>
          <a:noFill/>
          <a:ln w="9525">
            <a:noFill/>
            <a:miter lim="800000"/>
            <a:headEnd/>
            <a:tailEnd/>
          </a:ln>
        </p:spPr>
      </p:pic>
      <p:sp>
        <p:nvSpPr>
          <p:cNvPr id="2" name="Заголовок 1"/>
          <p:cNvSpPr>
            <a:spLocks noGrp="1"/>
          </p:cNvSpPr>
          <p:nvPr>
            <p:ph type="title"/>
          </p:nvPr>
        </p:nvSpPr>
        <p:spPr>
          <a:xfrm>
            <a:off x="3563888" y="838200"/>
            <a:ext cx="4665712" cy="790600"/>
          </a:xfrm>
        </p:spPr>
        <p:txBody>
          <a:bodyPr/>
          <a:lstStyle/>
          <a:p>
            <a:r>
              <a:rPr lang="lv-LV" sz="2000" b="1" dirty="0" smtClean="0"/>
              <a:t>Ciemos pie skolotājiem – pensionāriem Skolotāju dienā</a:t>
            </a:r>
            <a:endParaRPr lang="ru-RU" sz="2000" b="1" dirty="0"/>
          </a:p>
        </p:txBody>
      </p:sp>
      <p:pic>
        <p:nvPicPr>
          <p:cNvPr id="8" name="Content Placeholder 7" descr="E:\Новая папка (13)\DSC03236.JPG"/>
          <p:cNvPicPr>
            <a:picLocks noGrp="1" noChangeAspect="1" noChangeArrowheads="1"/>
          </p:cNvPicPr>
          <p:nvPr>
            <p:ph idx="1"/>
          </p:nvPr>
        </p:nvPicPr>
        <p:blipFill>
          <a:blip r:embed="rId4" cstate="print"/>
          <a:srcRect/>
          <a:stretch>
            <a:fillRect/>
          </a:stretch>
        </p:blipFill>
        <p:spPr bwMode="auto">
          <a:xfrm>
            <a:off x="5292080" y="3501008"/>
            <a:ext cx="2981184" cy="2236580"/>
          </a:xfrm>
          <a:prstGeom prst="rect">
            <a:avLst/>
          </a:prstGeom>
          <a:noFill/>
          <a:ln w="9525">
            <a:noFill/>
            <a:miter lim="800000"/>
            <a:headEnd/>
            <a:tailEnd/>
          </a:ln>
        </p:spPr>
      </p:pic>
      <p:pic>
        <p:nvPicPr>
          <p:cNvPr id="9" name="Picture 2" descr="E:\Новая папка (13)\DSC03239.JPG"/>
          <p:cNvPicPr>
            <a:picLocks noChangeAspect="1" noChangeArrowheads="1"/>
          </p:cNvPicPr>
          <p:nvPr/>
        </p:nvPicPr>
        <p:blipFill>
          <a:blip r:embed="rId5" cstate="print"/>
          <a:srcRect/>
          <a:stretch>
            <a:fillRect/>
          </a:stretch>
        </p:blipFill>
        <p:spPr bwMode="auto">
          <a:xfrm>
            <a:off x="1211948" y="3573016"/>
            <a:ext cx="2902013" cy="19951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User\Рабочий стол\10.b 14.03.14\DSC03274.JPG"/>
          <p:cNvPicPr>
            <a:picLocks noGrp="1" noChangeAspect="1" noChangeArrowheads="1"/>
          </p:cNvPicPr>
          <p:nvPr>
            <p:ph idx="1"/>
          </p:nvPr>
        </p:nvPicPr>
        <p:blipFill>
          <a:blip r:embed="rId2" cstate="print"/>
          <a:srcRect/>
          <a:stretch>
            <a:fillRect/>
          </a:stretch>
        </p:blipFill>
        <p:spPr bwMode="auto">
          <a:xfrm>
            <a:off x="5148064" y="1628800"/>
            <a:ext cx="2808312" cy="2106233"/>
          </a:xfrm>
          <a:prstGeom prst="rect">
            <a:avLst/>
          </a:prstGeom>
          <a:noFill/>
        </p:spPr>
      </p:pic>
      <p:pic>
        <p:nvPicPr>
          <p:cNvPr id="4" name="Picture 3" descr="C:\Documents and Settings\User\Рабочий стол\10.b 14.03.14\DSC03272.JPG"/>
          <p:cNvPicPr>
            <a:picLocks noChangeAspect="1" noChangeArrowheads="1"/>
          </p:cNvPicPr>
          <p:nvPr/>
        </p:nvPicPr>
        <p:blipFill>
          <a:blip r:embed="rId3" cstate="print"/>
          <a:srcRect/>
          <a:stretch>
            <a:fillRect/>
          </a:stretch>
        </p:blipFill>
        <p:spPr bwMode="auto">
          <a:xfrm>
            <a:off x="971600" y="975240"/>
            <a:ext cx="2952328" cy="2214246"/>
          </a:xfrm>
          <a:prstGeom prst="rect">
            <a:avLst/>
          </a:prstGeom>
          <a:noFill/>
          <a:ln w="9525">
            <a:noFill/>
            <a:miter lim="800000"/>
            <a:headEnd/>
            <a:tailEnd/>
          </a:ln>
        </p:spPr>
      </p:pic>
      <p:sp>
        <p:nvSpPr>
          <p:cNvPr id="2" name="Заголовок 1"/>
          <p:cNvSpPr>
            <a:spLocks noGrp="1"/>
          </p:cNvSpPr>
          <p:nvPr>
            <p:ph type="title"/>
          </p:nvPr>
        </p:nvSpPr>
        <p:spPr>
          <a:xfrm>
            <a:off x="3962306" y="908720"/>
            <a:ext cx="4426118" cy="720080"/>
          </a:xfrm>
        </p:spPr>
        <p:txBody>
          <a:bodyPr/>
          <a:lstStyle/>
          <a:p>
            <a:pPr algn="ctr"/>
            <a:r>
              <a:rPr lang="lv-LV" sz="2400" b="1" dirty="0" smtClean="0"/>
              <a:t>Skolotāji – pensionāri viesojās pie mums skolā</a:t>
            </a:r>
            <a:endParaRPr lang="ru-RU" sz="2400" b="1" dirty="0"/>
          </a:p>
        </p:txBody>
      </p:sp>
      <p:pic>
        <p:nvPicPr>
          <p:cNvPr id="5" name="Picture 2" descr="C:\Documents and Settings\User\Рабочий стол\10.b 14.03.14\DSC03276.JPG"/>
          <p:cNvPicPr>
            <a:picLocks noChangeAspect="1" noChangeArrowheads="1"/>
          </p:cNvPicPr>
          <p:nvPr/>
        </p:nvPicPr>
        <p:blipFill>
          <a:blip r:embed="rId4" cstate="print"/>
          <a:srcRect/>
          <a:stretch>
            <a:fillRect/>
          </a:stretch>
        </p:blipFill>
        <p:spPr bwMode="auto">
          <a:xfrm>
            <a:off x="611560" y="3212976"/>
            <a:ext cx="2873133" cy="2154850"/>
          </a:xfrm>
          <a:prstGeom prst="rect">
            <a:avLst/>
          </a:prstGeom>
          <a:noFill/>
          <a:ln w="9525">
            <a:noFill/>
            <a:miter lim="800000"/>
            <a:headEnd/>
            <a:tailEnd/>
          </a:ln>
        </p:spPr>
      </p:pic>
      <p:pic>
        <p:nvPicPr>
          <p:cNvPr id="6" name="Picture 3" descr="C:\Documents and Settings\User\Рабочий стол\10.b 14.03.14\DSC03277.JPG"/>
          <p:cNvPicPr>
            <a:picLocks noChangeAspect="1" noChangeArrowheads="1"/>
          </p:cNvPicPr>
          <p:nvPr/>
        </p:nvPicPr>
        <p:blipFill>
          <a:blip r:embed="rId5" cstate="print"/>
          <a:srcRect/>
          <a:stretch>
            <a:fillRect/>
          </a:stretch>
        </p:blipFill>
        <p:spPr bwMode="auto">
          <a:xfrm>
            <a:off x="2843808" y="3968964"/>
            <a:ext cx="2736304" cy="2052324"/>
          </a:xfrm>
          <a:prstGeom prst="rect">
            <a:avLst/>
          </a:prstGeom>
          <a:noFill/>
        </p:spPr>
      </p:pic>
      <p:pic>
        <p:nvPicPr>
          <p:cNvPr id="7" name="Picture 2" descr="C:\Documents and Settings\User\Рабочий стол\10.b 14.03.14\DSC03279.JPG"/>
          <p:cNvPicPr>
            <a:picLocks noChangeAspect="1" noChangeArrowheads="1"/>
          </p:cNvPicPr>
          <p:nvPr/>
        </p:nvPicPr>
        <p:blipFill>
          <a:blip r:embed="rId6" cstate="print"/>
          <a:srcRect/>
          <a:stretch>
            <a:fillRect/>
          </a:stretch>
        </p:blipFill>
        <p:spPr bwMode="auto">
          <a:xfrm>
            <a:off x="5796135" y="3891332"/>
            <a:ext cx="2839941" cy="21299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3728" y="1052736"/>
            <a:ext cx="5892552" cy="411262"/>
          </a:xfrm>
        </p:spPr>
        <p:txBody>
          <a:bodyPr/>
          <a:lstStyle/>
          <a:p>
            <a:pPr algn="ctr"/>
            <a:r>
              <a:rPr lang="lv-LV" sz="4000" b="1" spc="50" dirty="0" smtClean="0">
                <a:ln w="11430"/>
                <a:effectLst>
                  <a:outerShdw blurRad="76200" dist="50800" dir="5400000" algn="tl" rotWithShape="0">
                    <a:srgbClr val="000000">
                      <a:alpha val="65000"/>
                    </a:srgbClr>
                  </a:outerShdw>
                </a:effectLst>
                <a:latin typeface="Times New Roman" pitchFamily="18" charset="0"/>
                <a:cs typeface="Times New Roman" pitchFamily="18" charset="0"/>
              </a:rPr>
              <a:t>Darba grupa</a:t>
            </a:r>
            <a:r>
              <a:rPr lang="ru-RU" sz="5400" b="1" spc="50" dirty="0" smtClean="0">
                <a:ln w="11430"/>
                <a:effectLst>
                  <a:outerShdw blurRad="76200" dist="50800" dir="5400000" algn="tl" rotWithShape="0">
                    <a:srgbClr val="000000">
                      <a:alpha val="65000"/>
                    </a:srgbClr>
                  </a:outerShdw>
                </a:effectLst>
                <a:latin typeface="Times New Roman" pitchFamily="18" charset="0"/>
                <a:cs typeface="Times New Roman" pitchFamily="18" charset="0"/>
              </a:rPr>
              <a:t/>
            </a:r>
            <a:br>
              <a:rPr lang="ru-RU" sz="5400" b="1" spc="50" dirty="0" smtClean="0">
                <a:ln w="11430"/>
                <a:effectLst>
                  <a:outerShdw blurRad="76200" dist="50800" dir="5400000" algn="tl" rotWithShape="0">
                    <a:srgbClr val="000000">
                      <a:alpha val="65000"/>
                    </a:srgbClr>
                  </a:outerShdw>
                </a:effectLst>
                <a:latin typeface="Times New Roman" pitchFamily="18" charset="0"/>
                <a:cs typeface="Times New Roman" pitchFamily="18" charset="0"/>
              </a:rPr>
            </a:br>
            <a:endParaRPr lang="ru-RU" sz="5400"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endParaRPr lang="ru-RU" dirty="0"/>
          </a:p>
        </p:txBody>
      </p:sp>
      <p:sp>
        <p:nvSpPr>
          <p:cNvPr id="4" name="Дата 3"/>
          <p:cNvSpPr>
            <a:spLocks noGrp="1"/>
          </p:cNvSpPr>
          <p:nvPr>
            <p:ph type="dt" sz="quarter" idx="12"/>
          </p:nvPr>
        </p:nvSpPr>
        <p:spPr/>
        <p:txBody>
          <a:bodyPr/>
          <a:lstStyle/>
          <a:p>
            <a:fld id="{A6D5E80A-578E-44B2-A0AD-CCD935AA3154}" type="datetime1">
              <a:rPr lang="ru-RU" smtClean="0"/>
              <a:pPr/>
              <a:t>11.04.2014</a:t>
            </a:fld>
            <a:endParaRPr lang="ru-RU"/>
          </a:p>
        </p:txBody>
      </p:sp>
      <p:sp>
        <p:nvSpPr>
          <p:cNvPr id="5" name="Прямоугольник 4"/>
          <p:cNvSpPr/>
          <p:nvPr/>
        </p:nvSpPr>
        <p:spPr>
          <a:xfrm>
            <a:off x="642910" y="1428736"/>
            <a:ext cx="7572428" cy="4401205"/>
          </a:xfrm>
          <a:prstGeom prst="rect">
            <a:avLst/>
          </a:prstGeom>
        </p:spPr>
        <p:txBody>
          <a:bodyPr wrap="square">
            <a:spAutoFit/>
          </a:bodyPr>
          <a:lstStyle/>
          <a:p>
            <a:pPr fontAlgn="auto">
              <a:spcBef>
                <a:spcPts val="0"/>
              </a:spcBef>
              <a:spcAft>
                <a:spcPts val="0"/>
              </a:spcAft>
              <a:defRPr/>
            </a:pPr>
            <a:r>
              <a:rPr lang="lv-LV" sz="3200" spc="50" dirty="0" smtClean="0">
                <a:ln w="11430"/>
                <a:solidFill>
                  <a:srgbClr val="5C2305"/>
                </a:solidFill>
                <a:effectLst>
                  <a:outerShdw blurRad="76200" dist="50800" dir="5400000" algn="tl" rotWithShape="0">
                    <a:srgbClr val="000000">
                      <a:alpha val="65000"/>
                    </a:srgbClr>
                  </a:outerShdw>
                </a:effectLst>
                <a:cs typeface="Times New Roman" pitchFamily="18" charset="0"/>
              </a:rPr>
              <a:t>Scenāristi:</a:t>
            </a:r>
            <a:r>
              <a:rPr lang="lv-LV" spc="50" dirty="0" smtClean="0">
                <a:ln w="11430"/>
                <a:solidFill>
                  <a:srgbClr val="5C2305"/>
                </a:solidFill>
                <a:effectLst>
                  <a:outerShdw blurRad="76200" dist="50800" dir="5400000" algn="tl" rotWithShape="0">
                    <a:srgbClr val="000000">
                      <a:alpha val="65000"/>
                    </a:srgbClr>
                  </a:outerShdw>
                </a:effectLst>
                <a:cs typeface="Times New Roman" pitchFamily="18" charset="0"/>
              </a:rPr>
              <a:t> </a:t>
            </a:r>
          </a:p>
          <a:p>
            <a:pPr fontAlgn="auto">
              <a:spcBef>
                <a:spcPts val="0"/>
              </a:spcBef>
              <a:spcAft>
                <a:spcPts val="0"/>
              </a:spcAft>
              <a:defRPr/>
            </a:pPr>
            <a:r>
              <a:rPr lang="lv-LV" spc="50" dirty="0" smtClean="0">
                <a:ln w="11430"/>
                <a:solidFill>
                  <a:srgbClr val="5C2305"/>
                </a:solidFill>
                <a:effectLst>
                  <a:outerShdw blurRad="76200" dist="50800" dir="5400000" algn="tl" rotWithShape="0">
                    <a:srgbClr val="000000">
                      <a:alpha val="65000"/>
                    </a:srgbClr>
                  </a:outerShdw>
                </a:effectLst>
                <a:cs typeface="Times New Roman" pitchFamily="18" charset="0"/>
              </a:rPr>
              <a:t>	Anželika Rebinova, Elīna Ciuļa </a:t>
            </a:r>
            <a:endParaRPr lang="ru-RU" spc="50" dirty="0" smtClean="0">
              <a:ln w="11430"/>
              <a:solidFill>
                <a:srgbClr val="5C2305"/>
              </a:solidFill>
              <a:effectLst>
                <a:outerShdw blurRad="76200" dist="50800" dir="5400000" algn="tl" rotWithShape="0">
                  <a:srgbClr val="000000">
                    <a:alpha val="65000"/>
                  </a:srgbClr>
                </a:outerShdw>
              </a:effectLst>
              <a:cs typeface="Times New Roman" pitchFamily="18" charset="0"/>
            </a:endParaRPr>
          </a:p>
          <a:p>
            <a:pPr fontAlgn="auto">
              <a:spcBef>
                <a:spcPts val="0"/>
              </a:spcBef>
              <a:spcAft>
                <a:spcPts val="0"/>
              </a:spcAft>
              <a:defRPr/>
            </a:pPr>
            <a:r>
              <a:rPr lang="lv-LV" sz="3200" spc="50" dirty="0" smtClean="0">
                <a:ln w="11430"/>
                <a:solidFill>
                  <a:srgbClr val="5C2305"/>
                </a:solidFill>
                <a:effectLst>
                  <a:outerShdw blurRad="76200" dist="50800" dir="5400000" algn="tl" rotWithShape="0">
                    <a:srgbClr val="000000">
                      <a:alpha val="65000"/>
                    </a:srgbClr>
                  </a:outerShdw>
                </a:effectLst>
                <a:cs typeface="Times New Roman" pitchFamily="18" charset="0"/>
              </a:rPr>
              <a:t>Fotokorespondenti:</a:t>
            </a:r>
          </a:p>
          <a:p>
            <a:pPr fontAlgn="auto">
              <a:spcBef>
                <a:spcPts val="0"/>
              </a:spcBef>
              <a:spcAft>
                <a:spcPts val="0"/>
              </a:spcAft>
              <a:defRPr/>
            </a:pPr>
            <a:r>
              <a:rPr lang="lv-LV" spc="50" dirty="0" smtClean="0">
                <a:ln w="11430"/>
                <a:solidFill>
                  <a:srgbClr val="5C2305"/>
                </a:solidFill>
                <a:effectLst>
                  <a:outerShdw blurRad="76200" dist="50800" dir="5400000" algn="tl" rotWithShape="0">
                    <a:srgbClr val="000000">
                      <a:alpha val="65000"/>
                    </a:srgbClr>
                  </a:outerShdw>
                </a:effectLst>
                <a:cs typeface="Times New Roman" pitchFamily="18" charset="0"/>
              </a:rPr>
              <a:t>	 Ričards Mackāns, Ilja Pavlovs</a:t>
            </a:r>
          </a:p>
          <a:p>
            <a:pPr fontAlgn="auto">
              <a:spcBef>
                <a:spcPts val="0"/>
              </a:spcBef>
              <a:spcAft>
                <a:spcPts val="0"/>
              </a:spcAft>
              <a:defRPr/>
            </a:pPr>
            <a:r>
              <a:rPr lang="lv-LV" sz="3200" spc="50" dirty="0" smtClean="0">
                <a:ln w="11430"/>
                <a:solidFill>
                  <a:srgbClr val="5C2305"/>
                </a:solidFill>
                <a:effectLst>
                  <a:outerShdw blurRad="76200" dist="50800" dir="5400000" algn="tl" rotWithShape="0">
                    <a:srgbClr val="000000">
                      <a:alpha val="65000"/>
                    </a:srgbClr>
                  </a:outerShdw>
                </a:effectLst>
                <a:cs typeface="Times New Roman" pitchFamily="18" charset="0"/>
              </a:rPr>
              <a:t>Režisori:</a:t>
            </a:r>
          </a:p>
          <a:p>
            <a:pPr fontAlgn="auto">
              <a:spcBef>
                <a:spcPts val="0"/>
              </a:spcBef>
              <a:spcAft>
                <a:spcPts val="0"/>
              </a:spcAft>
              <a:defRPr/>
            </a:pPr>
            <a:r>
              <a:rPr lang="lv-LV" spc="50" dirty="0" smtClean="0">
                <a:ln w="11430"/>
                <a:solidFill>
                  <a:srgbClr val="5C2305"/>
                </a:solidFill>
                <a:effectLst>
                  <a:outerShdw blurRad="76200" dist="50800" dir="5400000" algn="tl" rotWithShape="0">
                    <a:srgbClr val="000000">
                      <a:alpha val="65000"/>
                    </a:srgbClr>
                  </a:outerShdw>
                </a:effectLst>
                <a:cs typeface="Times New Roman" pitchFamily="18" charset="0"/>
              </a:rPr>
              <a:t> 	</a:t>
            </a:r>
            <a:r>
              <a:rPr lang="lv-LV" spc="50" dirty="0" err="1" smtClean="0">
                <a:ln w="11430"/>
                <a:solidFill>
                  <a:srgbClr val="5C2305"/>
                </a:solidFill>
                <a:effectLst>
                  <a:outerShdw blurRad="76200" dist="50800" dir="5400000" algn="tl" rotWithShape="0">
                    <a:srgbClr val="000000">
                      <a:alpha val="65000"/>
                    </a:srgbClr>
                  </a:outerShdw>
                </a:effectLst>
                <a:cs typeface="Times New Roman" pitchFamily="18" charset="0"/>
              </a:rPr>
              <a:t>Nikita</a:t>
            </a:r>
            <a:r>
              <a:rPr lang="lv-LV" spc="50" dirty="0" smtClean="0">
                <a:ln w="11430"/>
                <a:solidFill>
                  <a:srgbClr val="5C2305"/>
                </a:solidFill>
                <a:effectLst>
                  <a:outerShdw blurRad="76200" dist="50800" dir="5400000" algn="tl" rotWithShape="0">
                    <a:srgbClr val="000000">
                      <a:alpha val="65000"/>
                    </a:srgbClr>
                  </a:outerShdw>
                </a:effectLst>
                <a:cs typeface="Times New Roman" pitchFamily="18" charset="0"/>
              </a:rPr>
              <a:t> Lapšovs, Vadims Soboļevs  </a:t>
            </a:r>
          </a:p>
          <a:p>
            <a:pPr fontAlgn="auto">
              <a:spcBef>
                <a:spcPts val="0"/>
              </a:spcBef>
              <a:spcAft>
                <a:spcPts val="0"/>
              </a:spcAft>
              <a:defRPr/>
            </a:pPr>
            <a:r>
              <a:rPr lang="lv-LV" sz="3200" spc="50" dirty="0" smtClean="0">
                <a:ln w="11430"/>
                <a:solidFill>
                  <a:srgbClr val="5C2305"/>
                </a:solidFill>
                <a:effectLst>
                  <a:outerShdw blurRad="76200" dist="50800" dir="5400000" algn="tl" rotWithShape="0">
                    <a:srgbClr val="000000">
                      <a:alpha val="65000"/>
                    </a:srgbClr>
                  </a:outerShdw>
                </a:effectLst>
                <a:cs typeface="Times New Roman" pitchFamily="18" charset="0"/>
              </a:rPr>
              <a:t>Mākslinieki:</a:t>
            </a:r>
          </a:p>
          <a:p>
            <a:pPr fontAlgn="auto">
              <a:spcBef>
                <a:spcPts val="0"/>
              </a:spcBef>
              <a:spcAft>
                <a:spcPts val="0"/>
              </a:spcAft>
              <a:defRPr/>
            </a:pPr>
            <a:r>
              <a:rPr lang="lv-LV" spc="50" dirty="0" smtClean="0">
                <a:ln w="11430"/>
                <a:solidFill>
                  <a:srgbClr val="5C2305"/>
                </a:solidFill>
                <a:effectLst>
                  <a:outerShdw blurRad="76200" dist="50800" dir="5400000" algn="tl" rotWithShape="0">
                    <a:srgbClr val="000000">
                      <a:alpha val="65000"/>
                    </a:srgbClr>
                  </a:outerShdw>
                </a:effectLst>
                <a:cs typeface="Times New Roman" pitchFamily="18" charset="0"/>
              </a:rPr>
              <a:t>	</a:t>
            </a:r>
            <a:r>
              <a:rPr lang="lv-LV" spc="50" dirty="0" err="1" smtClean="0">
                <a:ln w="11430"/>
                <a:solidFill>
                  <a:srgbClr val="5C2305"/>
                </a:solidFill>
                <a:effectLst>
                  <a:outerShdw blurRad="76200" dist="50800" dir="5400000" algn="tl" rotWithShape="0">
                    <a:srgbClr val="000000">
                      <a:alpha val="65000"/>
                    </a:srgbClr>
                  </a:outerShdw>
                </a:effectLst>
                <a:cs typeface="Times New Roman" pitchFamily="18" charset="0"/>
              </a:rPr>
              <a:t>Alina</a:t>
            </a:r>
            <a:r>
              <a:rPr lang="lv-LV" spc="50" dirty="0" smtClean="0">
                <a:ln w="11430"/>
                <a:solidFill>
                  <a:srgbClr val="5C2305"/>
                </a:solidFill>
                <a:effectLst>
                  <a:outerShdw blurRad="76200" dist="50800" dir="5400000" algn="tl" rotWithShape="0">
                    <a:srgbClr val="000000">
                      <a:alpha val="65000"/>
                    </a:srgbClr>
                  </a:outerShdw>
                </a:effectLst>
                <a:cs typeface="Times New Roman" pitchFamily="18" charset="0"/>
              </a:rPr>
              <a:t> Romanova , </a:t>
            </a:r>
            <a:r>
              <a:rPr lang="ru-RU" spc="50" dirty="0" err="1" smtClean="0">
                <a:ln w="11430"/>
                <a:solidFill>
                  <a:srgbClr val="5C2305"/>
                </a:solidFill>
                <a:effectLst>
                  <a:outerShdw blurRad="76200" dist="50800" dir="5400000" algn="tl" rotWithShape="0">
                    <a:srgbClr val="000000">
                      <a:alpha val="65000"/>
                    </a:srgbClr>
                  </a:outerShdw>
                </a:effectLst>
                <a:cs typeface="Times New Roman" pitchFamily="18" charset="0"/>
              </a:rPr>
              <a:t>Sabīne</a:t>
            </a:r>
            <a:r>
              <a:rPr lang="lv-LV" spc="50" dirty="0" smtClean="0">
                <a:ln w="11430"/>
                <a:solidFill>
                  <a:srgbClr val="5C2305"/>
                </a:solidFill>
                <a:effectLst>
                  <a:outerShdw blurRad="76200" dist="50800" dir="5400000" algn="tl" rotWithShape="0">
                    <a:srgbClr val="000000">
                      <a:alpha val="65000"/>
                    </a:srgbClr>
                  </a:outerShdw>
                </a:effectLst>
                <a:cs typeface="Times New Roman" pitchFamily="18" charset="0"/>
              </a:rPr>
              <a:t> Moisejenoka </a:t>
            </a:r>
          </a:p>
          <a:p>
            <a:pPr fontAlgn="auto">
              <a:spcBef>
                <a:spcPts val="0"/>
              </a:spcBef>
              <a:spcAft>
                <a:spcPts val="0"/>
              </a:spcAft>
              <a:defRPr/>
            </a:pPr>
            <a:r>
              <a:rPr lang="lv-LV" sz="3200" spc="50" dirty="0" smtClean="0">
                <a:ln w="11430"/>
                <a:solidFill>
                  <a:srgbClr val="5C2305"/>
                </a:solidFill>
                <a:effectLst>
                  <a:outerShdw blurRad="76200" dist="50800" dir="5400000" algn="tl" rotWithShape="0">
                    <a:srgbClr val="000000">
                      <a:alpha val="65000"/>
                    </a:srgbClr>
                  </a:outerShdw>
                </a:effectLst>
                <a:cs typeface="Times New Roman" pitchFamily="18" charset="0"/>
              </a:rPr>
              <a:t>Skolotājs- konsultants</a:t>
            </a:r>
            <a:r>
              <a:rPr lang="lv-LV" spc="50" dirty="0" smtClean="0">
                <a:ln w="11430"/>
                <a:solidFill>
                  <a:srgbClr val="5C2305"/>
                </a:solidFill>
                <a:effectLst>
                  <a:outerShdw blurRad="76200" dist="50800" dir="5400000" algn="tl" rotWithShape="0">
                    <a:srgbClr val="000000">
                      <a:alpha val="65000"/>
                    </a:srgbClr>
                  </a:outerShdw>
                </a:effectLst>
                <a:cs typeface="Times New Roman" pitchFamily="18" charset="0"/>
              </a:rPr>
              <a:t>: </a:t>
            </a:r>
          </a:p>
          <a:p>
            <a:pPr fontAlgn="auto">
              <a:spcBef>
                <a:spcPts val="0"/>
              </a:spcBef>
              <a:spcAft>
                <a:spcPts val="0"/>
              </a:spcAft>
              <a:defRPr/>
            </a:pPr>
            <a:r>
              <a:rPr lang="lv-LV" spc="50" dirty="0" smtClean="0">
                <a:ln w="11430"/>
                <a:solidFill>
                  <a:srgbClr val="5C2305"/>
                </a:solidFill>
                <a:effectLst>
                  <a:outerShdw blurRad="76200" dist="50800" dir="5400000" algn="tl" rotWithShape="0">
                    <a:srgbClr val="000000">
                      <a:alpha val="65000"/>
                    </a:srgbClr>
                  </a:outerShdw>
                </a:effectLst>
                <a:cs typeface="Times New Roman" pitchFamily="18" charset="0"/>
              </a:rPr>
              <a:t> 	Svetlana Mackane</a:t>
            </a:r>
            <a:endParaRPr lang="ru-RU" spc="50" dirty="0">
              <a:ln w="11430"/>
              <a:solidFill>
                <a:srgbClr val="5C2305"/>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01018387">
  <a:themeElements>
    <a:clrScheme name="ms_edb2schl_tp01018387 1">
      <a:dk1>
        <a:srgbClr val="000000"/>
      </a:dk1>
      <a:lt1>
        <a:srgbClr val="0099CC"/>
      </a:lt1>
      <a:dk2>
        <a:srgbClr val="000000"/>
      </a:dk2>
      <a:lt2>
        <a:srgbClr val="868686"/>
      </a:lt2>
      <a:accent1>
        <a:srgbClr val="00FFCC"/>
      </a:accent1>
      <a:accent2>
        <a:srgbClr val="969696"/>
      </a:accent2>
      <a:accent3>
        <a:srgbClr val="AACAE2"/>
      </a:accent3>
      <a:accent4>
        <a:srgbClr val="000000"/>
      </a:accent4>
      <a:accent5>
        <a:srgbClr val="AAFFE2"/>
      </a:accent5>
      <a:accent6>
        <a:srgbClr val="878787"/>
      </a:accent6>
      <a:hlink>
        <a:srgbClr val="00FFCC"/>
      </a:hlink>
      <a:folHlink>
        <a:srgbClr val="99CCFF"/>
      </a:folHlink>
    </a:clrScheme>
    <a:fontScheme name="ms_edb2schl_tp01018387">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s_edb2schl_tp01018387 1">
        <a:dk1>
          <a:srgbClr val="000000"/>
        </a:dk1>
        <a:lt1>
          <a:srgbClr val="0099CC"/>
        </a:lt1>
        <a:dk2>
          <a:srgbClr val="000000"/>
        </a:dk2>
        <a:lt2>
          <a:srgbClr val="868686"/>
        </a:lt2>
        <a:accent1>
          <a:srgbClr val="00FFCC"/>
        </a:accent1>
        <a:accent2>
          <a:srgbClr val="969696"/>
        </a:accent2>
        <a:accent3>
          <a:srgbClr val="AACAE2"/>
        </a:accent3>
        <a:accent4>
          <a:srgbClr val="000000"/>
        </a:accent4>
        <a:accent5>
          <a:srgbClr val="AAFFE2"/>
        </a:accent5>
        <a:accent6>
          <a:srgbClr val="878787"/>
        </a:accent6>
        <a:hlink>
          <a:srgbClr val="00FFCC"/>
        </a:hlink>
        <a:folHlink>
          <a:srgbClr val="99CCFF"/>
        </a:folHlink>
      </a:clrScheme>
      <a:clrMap bg1="lt1" tx1="dk1" bg2="lt2" tx2="dk2" accent1="accent1" accent2="accent2" accent3="accent3" accent4="accent4" accent5="accent5" accent6="accent6" hlink="hlink" folHlink="folHlink"/>
    </a:extraClrScheme>
    <a:extraClrScheme>
      <a:clrScheme name="ms_edb2schl_tp01018387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ms_edb2schl_tp01018387 3">
        <a:dk1>
          <a:srgbClr val="5F5F5F"/>
        </a:dk1>
        <a:lt1>
          <a:srgbClr val="FFFFFF"/>
        </a:lt1>
        <a:dk2>
          <a:srgbClr val="5F5F5F"/>
        </a:dk2>
        <a:lt2>
          <a:srgbClr val="000000"/>
        </a:lt2>
        <a:accent1>
          <a:srgbClr val="969696"/>
        </a:accent1>
        <a:accent2>
          <a:srgbClr val="000000"/>
        </a:accent2>
        <a:accent3>
          <a:srgbClr val="FFFFFF"/>
        </a:accent3>
        <a:accent4>
          <a:srgbClr val="505050"/>
        </a:accent4>
        <a:accent5>
          <a:srgbClr val="C9C9C9"/>
        </a:accent5>
        <a:accent6>
          <a:srgbClr val="000000"/>
        </a:accent6>
        <a:hlink>
          <a:srgbClr val="777777"/>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01018387</Template>
  <TotalTime>257</TotalTime>
  <Words>454</Words>
  <Application>Microsoft Office PowerPoint</Application>
  <PresentationFormat>On-screen Show (4:3)</PresentationFormat>
  <Paragraphs>88</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Times New Roman</vt:lpstr>
      <vt:lpstr>Verdana</vt:lpstr>
      <vt:lpstr>01018387</vt:lpstr>
      <vt:lpstr>PowerPoint Presentation</vt:lpstr>
      <vt:lpstr>Mērķis:</vt:lpstr>
      <vt:lpstr>Pasākumi</vt:lpstr>
      <vt:lpstr>Klases kolektīva pašvērtējums</vt:lpstr>
      <vt:lpstr>10.b aktīvi darbojāsSkolēnu  domē</vt:lpstr>
      <vt:lpstr>PowerPoint Presentation</vt:lpstr>
      <vt:lpstr>PowerPoint Presentation</vt:lpstr>
      <vt:lpstr>Andrejs Gudkovs  Nodarbojas ar cīņas mākslu </vt:lpstr>
      <vt:lpstr>PowerPoint Presentation</vt:lpstr>
      <vt:lpstr>PowerPoint Presentation</vt:lpstr>
      <vt:lpstr>Ričards Mackāns  klases  un skolas  dīdžejs, nodarbojas  ar vieglatlētiku un  handbolu </vt:lpstr>
      <vt:lpstr>Jānis   Krutajevs  </vt:lpstr>
      <vt:lpstr>PowerPoint Presentation</vt:lpstr>
      <vt:lpstr>  10.b klases zēni       un meitenes jaunsargu rindās.</vt:lpstr>
      <vt:lpstr>PowerPoint Presentation</vt:lpstr>
      <vt:lpstr>PowerPoint Presentation</vt:lpstr>
      <vt:lpstr>PowerPoint Presentation</vt:lpstr>
      <vt:lpstr>Dāvanu pasniegšana veco ļaužu pansionātā </vt:lpstr>
      <vt:lpstr>PowerPoint Presentation</vt:lpstr>
      <vt:lpstr>Katru gadu mūsu klases skolēni uzkopj Ludzas pilsētas kapos Ludzas 2.vidusskolas bijušo skolotāju kapa vietas, kuriem nav radinieku, kas varētu par to parūpēties. </vt:lpstr>
      <vt:lpstr>Ciemos pie skolotājiem – pensionāriem Skolotāju dienā</vt:lpstr>
      <vt:lpstr>Skolotāji – pensionāri viesojās pie mums skolā</vt:lpstr>
      <vt:lpstr>Darba grupa </vt:lpstr>
    </vt:vector>
  </TitlesOfParts>
  <Manager/>
  <Company>Reanimator Extreme Edition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Добро пожаловать!</dc:title>
  <dc:subject/>
  <dc:creator>User</dc:creator>
  <cp:keywords/>
  <dc:description/>
  <cp:lastModifiedBy>Taivo Trams</cp:lastModifiedBy>
  <cp:revision>97</cp:revision>
  <cp:lastPrinted>1996-03-19T21:02:48Z</cp:lastPrinted>
  <dcterms:created xsi:type="dcterms:W3CDTF">2014-03-19T13:25:09Z</dcterms:created>
  <dcterms:modified xsi:type="dcterms:W3CDTF">2014-04-11T12:17:33Z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1239680</vt:lpwstr>
  </property>
  <property fmtid="{D5CDD505-2E9C-101B-9397-08002B2CF9AE}" pid="3" name="NXPowerLiteSettings">
    <vt:lpwstr>F7000400038000</vt:lpwstr>
  </property>
  <property fmtid="{D5CDD505-2E9C-101B-9397-08002B2CF9AE}" pid="4" name="NXPowerLiteVersion">
    <vt:lpwstr>D5.1.3</vt:lpwstr>
  </property>
  <property fmtid="{D5CDD505-2E9C-101B-9397-08002B2CF9AE}" pid="5" name="_TemplateID">
    <vt:lpwstr>TC010183871049</vt:lpwstr>
  </property>
</Properties>
</file>