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6" r:id="rId28"/>
    <p:sldId id="287" r:id="rId29"/>
    <p:sldId id="288" r:id="rId30"/>
    <p:sldId id="289" r:id="rId31"/>
  </p:sldIdLst>
  <p:sldSz cx="9144000" cy="6858000" type="screen4x3"/>
  <p:notesSz cx="6858000" cy="9144000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14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5C153-8E79-4289-BCF9-04DC4C979321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F98BE-051D-4C38-8787-A3668B36F51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0A2F4-C0CF-4DE7-8EDA-737CAF7C8165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428DD-90D1-45D5-A190-2EDA38496C35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ED1A7-9C72-4F9E-97FA-8974A0E49F3B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87A60-8EBC-4849-B5B7-C83E0EA8AE1C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17DDD-B6B5-4A82-921C-D52444132EFA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0449B-9D19-4597-B2E9-EB8E61BA9912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75FA7-0111-4D68-AFAB-A0BB264DF139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236EB-A239-4BC4-8745-9449B184E1F0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18886-DB7E-4FCC-AB4A-812AAD2EEE91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6A266-88C6-45F5-81B9-3AA409E8BBF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0537A-547D-4C11-848A-AE8CC816B635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61AD6-1CFC-420B-9448-16872C6A0129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EF829-9D83-4010-9ED9-529477879DFE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C38C5-6002-4839-9506-C7198A74FA27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v-LV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CB145-FF5D-4CD5-A451-1DA7CF8E5493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DC21F-19CC-429E-8CF0-6B49D67EA5F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3380D-838C-43E0-8A55-02AABBB15EB5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ADDF3-45B8-4D5D-85ED-5B11203D4EF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158E4-15D0-42A6-B2CB-9CB5D76D4A9F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7085C-50AD-4B98-8219-AE0C51BD6450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lv-LV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B16F5E-7A07-4605-801F-4B6E59CC61D6}" type="datetimeFigureOut">
              <a:rPr lang="lv-LV"/>
              <a:pPr>
                <a:defRPr/>
              </a:pPr>
              <a:t>2014.01.30.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E2E268-BB93-4E3D-8D90-86F0BBCBEE4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0" r:id="rId2"/>
    <p:sldLayoutId id="2147483729" r:id="rId3"/>
    <p:sldLayoutId id="2147483728" r:id="rId4"/>
    <p:sldLayoutId id="2147483727" r:id="rId5"/>
    <p:sldLayoutId id="2147483726" r:id="rId6"/>
    <p:sldLayoutId id="2147483725" r:id="rId7"/>
    <p:sldLayoutId id="2147483724" r:id="rId8"/>
    <p:sldLayoutId id="2147483723" r:id="rId9"/>
    <p:sldLayoutId id="2147483722" r:id="rId10"/>
    <p:sldLayoutId id="214748372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3200" dirty="0"/>
              <a:t/>
            </a:r>
            <a:br>
              <a:rPr lang="lv-LV" sz="3200" dirty="0"/>
            </a:b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3200" dirty="0" smtClean="0"/>
              <a:t>Prezentācija pasākumam</a:t>
            </a:r>
            <a:br>
              <a:rPr lang="lv-LV" sz="3200" dirty="0" smtClean="0"/>
            </a:br>
            <a:r>
              <a:rPr lang="lv-LV" sz="4900" b="1" dirty="0" smtClean="0"/>
              <a:t>’’Latvju rakstu zīmes šodien’’.</a:t>
            </a:r>
            <a:br>
              <a:rPr lang="lv-LV" sz="4900" b="1" dirty="0" smtClean="0"/>
            </a:br>
            <a:r>
              <a:rPr lang="lv-LV" sz="4900" b="1" dirty="0"/>
              <a:t/>
            </a:r>
            <a:br>
              <a:rPr lang="lv-LV" sz="4900" b="1" dirty="0"/>
            </a:br>
            <a:r>
              <a:rPr lang="lv-LV" sz="3200" b="1" dirty="0" smtClean="0"/>
              <a:t/>
            </a:r>
            <a:br>
              <a:rPr lang="lv-LV" sz="3200" b="1" dirty="0" smtClean="0"/>
            </a:br>
            <a:r>
              <a:rPr lang="lv-LV" sz="3200" b="1" dirty="0"/>
              <a:t/>
            </a:r>
            <a:br>
              <a:rPr lang="lv-LV" sz="3200" b="1" dirty="0"/>
            </a:br>
            <a:r>
              <a:rPr lang="lv-LV" sz="3200" dirty="0" smtClean="0"/>
              <a:t>Autors: Stiklu internātpamatskola, 3.-9. klašu meitenes, skolotāja Kristīne Šteinberga.</a:t>
            </a:r>
            <a:br>
              <a:rPr lang="lv-LV" sz="3200" dirty="0" smtClean="0"/>
            </a:b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2700" dirty="0" smtClean="0"/>
              <a:t>Tālr.29147646, e-pasts: steinbergak@inbox.lv</a:t>
            </a:r>
            <a:r>
              <a:rPr lang="lv-LV" sz="3200" b="1" dirty="0" smtClean="0"/>
              <a:t/>
            </a:r>
            <a:br>
              <a:rPr lang="lv-LV" sz="3200" b="1" dirty="0" smtClean="0"/>
            </a:br>
            <a:r>
              <a:rPr lang="lv-LV" sz="3200" b="1" dirty="0"/>
              <a:t/>
            </a:r>
            <a:br>
              <a:rPr lang="lv-LV" sz="3200" b="1" dirty="0"/>
            </a:br>
            <a:r>
              <a:rPr lang="lv-LV" sz="3200" b="1" dirty="0" smtClean="0"/>
              <a:t/>
            </a:r>
            <a:br>
              <a:rPr lang="lv-LV" sz="3200" b="1" dirty="0" smtClean="0"/>
            </a:br>
            <a:r>
              <a:rPr lang="lv-LV" sz="3200" b="1" dirty="0"/>
              <a:t/>
            </a:r>
            <a:br>
              <a:rPr lang="lv-LV" sz="3200" b="1" dirty="0"/>
            </a:br>
            <a:endParaRPr lang="lv-LV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 dirty="0"/>
          </a:p>
        </p:txBody>
      </p:sp>
      <p:pic>
        <p:nvPicPr>
          <p:cNvPr id="13315" name="Picture 2" descr="http://valoda.ailab.lv/kultura/kultura/orn4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773238"/>
            <a:ext cx="2419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250"/>
            <a:ext cx="7772400" cy="53292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b="1" dirty="0" smtClean="0"/>
              <a:t>Pasākuma apraksts.</a:t>
            </a:r>
            <a:br>
              <a:rPr lang="lv-LV" sz="2800" b="1" dirty="0" smtClean="0"/>
            </a:br>
            <a:r>
              <a:rPr lang="lv-LV" sz="2800" b="1" dirty="0" smtClean="0"/>
              <a:t/>
            </a:r>
            <a:br>
              <a:rPr lang="lv-LV" sz="2800" b="1" dirty="0" smtClean="0"/>
            </a:br>
            <a:r>
              <a:rPr lang="lv-LV" sz="2800" b="1" dirty="0" smtClean="0"/>
              <a:t>Pasākuma mērķi: </a:t>
            </a:r>
            <a:br>
              <a:rPr lang="lv-LV" sz="2800" b="1" dirty="0" smtClean="0"/>
            </a:br>
            <a:r>
              <a:rPr lang="lv-LV" sz="2800" b="1" dirty="0" smtClean="0"/>
              <a:t>1.</a:t>
            </a:r>
            <a:r>
              <a:rPr lang="lv-LV" sz="2800" dirty="0" smtClean="0"/>
              <a:t> Latvijas dzimšnas dienas mēnesī un Dziesmu un deju svētku gadā aktualizēt Latvju rakstu zīmju nozīmi.</a:t>
            </a:r>
            <a:br>
              <a:rPr lang="lv-LV" sz="2800" dirty="0" smtClean="0"/>
            </a:br>
            <a:r>
              <a:rPr lang="lv-LV" sz="2800" b="1" dirty="0" smtClean="0"/>
              <a:t>2. </a:t>
            </a:r>
            <a:r>
              <a:rPr lang="lv-LV" sz="2800" dirty="0" smtClean="0"/>
              <a:t>Bērnu ar speciālām vajadzībām savtarpējā sadarbība.</a:t>
            </a:r>
            <a:br>
              <a:rPr lang="lv-LV" sz="2800" dirty="0" smtClean="0"/>
            </a:br>
            <a:r>
              <a:rPr lang="lv-LV" sz="2800" b="1" dirty="0" smtClean="0"/>
              <a:t>3. </a:t>
            </a:r>
            <a:r>
              <a:rPr lang="lv-LV" sz="2800" dirty="0" smtClean="0"/>
              <a:t>Skolas vides uzlabošana.</a:t>
            </a:r>
            <a:br>
              <a:rPr lang="lv-LV" sz="2800" dirty="0" smtClean="0"/>
            </a:br>
            <a:r>
              <a:rPr lang="lv-LV" sz="2800" b="1" dirty="0" smtClean="0"/>
              <a:t>Pasākuma uzdevums: </a:t>
            </a:r>
            <a:br>
              <a:rPr lang="lv-LV" sz="2800" b="1" dirty="0" smtClean="0"/>
            </a:br>
            <a:r>
              <a:rPr lang="lv-LV" sz="2800" dirty="0" smtClean="0"/>
              <a:t>Uz lina auduma katram izgatavot Latvju rakstu zīmi.</a:t>
            </a:r>
            <a:br>
              <a:rPr lang="lv-LV" sz="2800" dirty="0" smtClean="0"/>
            </a:br>
            <a:r>
              <a:rPr lang="lv-LV" sz="2800" dirty="0"/>
              <a:t/>
            </a:r>
            <a:br>
              <a:rPr lang="lv-LV" sz="2800" dirty="0"/>
            </a:br>
            <a:r>
              <a:rPr lang="lv-LV" sz="2800" b="1" dirty="0" smtClean="0"/>
              <a:t>Norises laiks: </a:t>
            </a:r>
            <a:r>
              <a:rPr lang="lv-LV" sz="2800" dirty="0" smtClean="0"/>
              <a:t>2013.gada 7.novembrī.</a:t>
            </a:r>
            <a:br>
              <a:rPr lang="lv-LV" sz="2800" dirty="0" smtClean="0"/>
            </a:br>
            <a:r>
              <a:rPr lang="lv-LV" sz="2800" b="1" dirty="0" smtClean="0"/>
              <a:t>Norises vieta: </a:t>
            </a:r>
            <a:r>
              <a:rPr lang="lv-LV" sz="2800" dirty="0" smtClean="0"/>
              <a:t>Stiklu internātpamatskolas sporta zāle.</a:t>
            </a:r>
            <a:br>
              <a:rPr lang="lv-LV" sz="2800" dirty="0" smtClean="0"/>
            </a:br>
            <a:r>
              <a:rPr lang="lv-LV" sz="2800" b="1" dirty="0" smtClean="0"/>
              <a:t>Dalībnieki: </a:t>
            </a:r>
            <a:r>
              <a:rPr lang="lv-LV" sz="2800" dirty="0" smtClean="0"/>
              <a:t>Visi Stiklu internātpamatskolas skolēni, skolotāji un audzinātāji.</a:t>
            </a:r>
            <a:br>
              <a:rPr lang="lv-LV" sz="2800" dirty="0" smtClean="0"/>
            </a:br>
            <a:r>
              <a:rPr lang="lv-LV" sz="2800" dirty="0" smtClean="0"/>
              <a:t/>
            </a:r>
            <a:br>
              <a:rPr lang="lv-LV" sz="2800" dirty="0" smtClean="0"/>
            </a:br>
            <a:endParaRPr lang="lv-LV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5175"/>
            <a:ext cx="7772400" cy="54006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b="1" dirty="0" smtClean="0"/>
              <a:t/>
            </a:r>
            <a:br>
              <a:rPr lang="lv-LV" sz="2800" b="1" dirty="0" smtClean="0"/>
            </a:br>
            <a:r>
              <a:rPr lang="lv-LV" sz="2800" b="1" dirty="0"/>
              <a:t/>
            </a:r>
            <a:br>
              <a:rPr lang="lv-LV" sz="2800" b="1" dirty="0"/>
            </a:br>
            <a:r>
              <a:rPr lang="lv-LV" sz="2800" b="1" dirty="0" smtClean="0"/>
              <a:t>Pasākuma organizācija.</a:t>
            </a:r>
            <a:br>
              <a:rPr lang="lv-LV" sz="2800" b="1" dirty="0" smtClean="0"/>
            </a:br>
            <a:r>
              <a:rPr lang="lv-LV" sz="2000" b="1" dirty="0" smtClean="0"/>
              <a:t>*</a:t>
            </a:r>
            <a:r>
              <a:rPr lang="lv-LV" sz="2000" dirty="0" smtClean="0"/>
              <a:t>Pirms pasākuma apmācīju patstāvīgākās meitenes, lai pasākuma laikā viņas varētu palīdzēt ‘’C’’ klašu bērniem.</a:t>
            </a:r>
            <a:r>
              <a:rPr lang="lv-LV" sz="2000" b="1" dirty="0" smtClean="0"/>
              <a:t/>
            </a:r>
            <a:br>
              <a:rPr lang="lv-LV" sz="2000" b="1" dirty="0" smtClean="0"/>
            </a:br>
            <a:r>
              <a:rPr lang="lv-LV" sz="2000" b="1" dirty="0" smtClean="0"/>
              <a:t>*</a:t>
            </a:r>
            <a:r>
              <a:rPr lang="lv-LV" sz="2000" dirty="0" smtClean="0"/>
              <a:t>Pirms pasākuma tika gādāti lina audumi, krāsas, līmlentes, darināta uzskate, meklēta piemērota mūzika un sarūpēts prezentācijas tehnoloģiskais nodrošinājums.</a:t>
            </a:r>
            <a:br>
              <a:rPr lang="lv-LV" sz="2000" dirty="0" smtClean="0"/>
            </a:br>
            <a:r>
              <a:rPr lang="lv-LV" sz="2000" dirty="0" smtClean="0"/>
              <a:t>*Pasākums sākās ar skolotājas stāstu par Latvju rakstu zīmju veidiem un nozīmi (Saulīte-dzīvības simbols, Mēnestiņš-auglības simbols, Zvaigzne- cilvēku sargātāja, Ugunskrusts- piesaista laimi, Līklocis- likteņa sargātajs, Jumis, Skujiņa, Aka, Zalktis, Jumtiņš, u.c.)</a:t>
            </a:r>
            <a:br>
              <a:rPr lang="lv-LV" sz="2000" dirty="0" smtClean="0"/>
            </a:br>
            <a:r>
              <a:rPr lang="lv-LV" sz="2000" dirty="0" smtClean="0"/>
              <a:t>*Skolotājas prezentācija, kurā redzamas Latvju rakstu zīmes šodien dažādos vides objektos un izstrādājumos (ēkās, vides dizaina priekšmetos, apģērbos, hokeja fanu atribūtikā, kokizstrādājumos, puķu dobēs, deju svētku rakstos, kalendāros, grāmatās, u.t.t.)</a:t>
            </a:r>
            <a:br>
              <a:rPr lang="lv-LV" sz="2000" dirty="0" smtClean="0"/>
            </a:br>
            <a:r>
              <a:rPr lang="lv-LV" sz="2000" dirty="0" smtClean="0"/>
              <a:t>*Sekoja iepazīstināšana ar uzskati(bērnu gatavotu), ko varēja gan skatīties, gan aptaustīt, gan paņemt uz sava darba galda.</a:t>
            </a:r>
            <a:br>
              <a:rPr lang="lv-LV" sz="2000" dirty="0" smtClean="0"/>
            </a:br>
            <a:r>
              <a:rPr lang="lv-LV" sz="2000" b="1" dirty="0" smtClean="0"/>
              <a:t/>
            </a:r>
            <a:br>
              <a:rPr lang="lv-LV" sz="2000" b="1" dirty="0" smtClean="0"/>
            </a:br>
            <a:r>
              <a:rPr lang="lv-LV" sz="2400" b="1" dirty="0" smtClean="0"/>
              <a:t/>
            </a:r>
            <a:br>
              <a:rPr lang="lv-LV" sz="2400" b="1" dirty="0" smtClean="0"/>
            </a:br>
            <a:r>
              <a:rPr lang="lv-LV" sz="2400" dirty="0" smtClean="0"/>
              <a:t/>
            </a:r>
            <a:br>
              <a:rPr lang="lv-LV" sz="2400" dirty="0" smtClean="0"/>
            </a:br>
            <a:endParaRPr lang="lv-LV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ctrTitle"/>
          </p:nvPr>
        </p:nvSpPr>
        <p:spPr>
          <a:xfrm>
            <a:off x="685800" y="620713"/>
            <a:ext cx="7772400" cy="5616575"/>
          </a:xfrm>
        </p:spPr>
        <p:txBody>
          <a:bodyPr/>
          <a:lstStyle/>
          <a:p>
            <a:r>
              <a:rPr lang="lv-LV" sz="1800" smtClean="0"/>
              <a:t>*Katrs pasākuma dalībnieks saņēma lina auduma gabalu (25x25 cm), līmlenti, krāsas, švammīti, avīzes un šķēres.</a:t>
            </a:r>
            <a:br>
              <a:rPr lang="lv-LV" sz="1800" smtClean="0"/>
            </a:br>
            <a:r>
              <a:rPr lang="lv-LV" sz="1800" smtClean="0"/>
              <a:t>*Darbošanās varēja sākties! Zālē skanēja latviešu mūzika, bērniem un pieaugušajiem entuziasmā mirdzēja acis, slimie bērni apzinājās savu varēšanu brīnišķīgu darbu radīšanā. </a:t>
            </a:r>
            <a:br>
              <a:rPr lang="lv-LV" sz="1800" smtClean="0"/>
            </a:br>
            <a:r>
              <a:rPr lang="lv-LV" sz="1800" smtClean="0"/>
              <a:t>*Visi darbi ir iztādīti skolas 2.stāvā pie stendiem, priecējot ikdienā mūs un svētku reizēs skolas viesus.</a:t>
            </a:r>
            <a:br>
              <a:rPr lang="lv-LV" sz="1800" smtClean="0"/>
            </a:br>
            <a:r>
              <a:rPr lang="lv-LV" sz="1800" smtClean="0"/>
              <a:t>*Pēc pasākuma es saņēmu vislielāko algu, kādu ir iespējams pedagogam saņemt-vārdus no skolēniem ’’Paldies, skolotāj, par šo pasākumu!’’</a:t>
            </a:r>
            <a:br>
              <a:rPr lang="lv-LV" sz="1800" smtClean="0"/>
            </a:br>
            <a:r>
              <a:rPr lang="lv-LV" sz="1800" smtClean="0"/>
              <a:t/>
            </a:r>
            <a:br>
              <a:rPr lang="lv-LV" sz="1800" smtClean="0"/>
            </a:br>
            <a:r>
              <a:rPr lang="lv-LV" sz="1800" smtClean="0"/>
              <a:t>*Turpinājumā- fotogrāfijas no pasākuma un skaistais rezultāts.</a:t>
            </a:r>
            <a:br>
              <a:rPr lang="lv-LV" sz="1800" smtClean="0"/>
            </a:br>
            <a:r>
              <a:rPr lang="lv-LV" sz="1800" smtClean="0"/>
              <a:t/>
            </a:r>
            <a:br>
              <a:rPr lang="lv-LV" sz="1800" smtClean="0"/>
            </a:br>
            <a:r>
              <a:rPr lang="lv-LV" sz="1800" smtClean="0"/>
              <a:t/>
            </a:r>
            <a:br>
              <a:rPr lang="lv-LV" sz="1800" smtClean="0"/>
            </a:br>
            <a:endParaRPr lang="lv-LV" sz="18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Documents and Settings\Skolotāju\My Documents\Kristīne Šteinberga\rakstu zīmes\DSC022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Documents and Settings\Skolotāju\My Documents\Kristīne Šteinberga\rakstu zīmes\DSC022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Documents and Settings\Skolotāju\My Documents\Kristīne Šteinberga\rakstu zīmes\DSC022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Documents and Settings\Skolotāju\My Documents\Kristīne Šteinberga\rakstu zīmes\DSC022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Documents and Settings\Skolotāju\My Documents\Kristīne Šteinberga\rakstu zīmes\DSC02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3273088" cy="882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Documents and Settings\Skolotāju\My Documents\Kristīne Šteinberga\rakstu zīmes\DSC022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Documents and Settings\Skolotāju\My Documents\Kristīne Šteinberga\rakstu zīmes\DSC022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Documents and Settings\Skolotāju\My Documents\Kristīne Šteinberga\rakstu zīmes\DSC022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Documents and Settings\Skolotāju\My Documents\Kristīne Šteinberga\rakstu zīmes\DSC022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Documents and Settings\Skolotāju\My Documents\Kristīne Šteinberga\rakstu zīmes\DSC022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:\Documents and Settings\Skolotāju\My Documents\Kristīne Šteinberga\rakstu zīmes\DSC022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C:\Documents and Settings\Skolotāju\My Documents\Kristīne Šteinberga\rakstu zīmes\DSC022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C:\Documents and Settings\Skolotāju\My Documents\Kristīne Šteinberga\rakstu zīmes\DSC022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C:\Documents and Settings\Skolotāju\My Documents\Kristīne Šteinberga\rakstu zīmes\DSC022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C:\Documents and Settings\Skolotāju\My Documents\Kristīne Šteinberga\rakstu zīmes\DSC022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C:\Documents and Settings\Skolotāju\My Documents\Kristīne Šteinberga\rakstu zīmes\DSC022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C:\Documents and Settings\Skolotāju\My Documents\Kristīne Šteinberga\rakstu zīmes\DSC022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C:\Documents and Settings\Skolotāju\My Documents\Kristīne Šteinberga\rakstu zīmes\DSC022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C:\Documents and Settings\Skolotāju\My Documents\Kristīne Šteinberga\rakstu zīmes\DSC022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C:\Documents and Settings\Skolotāju\My Documents\Kristīne Šteinberga\rakstu zīmes\DSC022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C:\Documents and Settings\Skolotāju\My Documents\Kristīne Šteinberga\rakstu zīmes\DSC022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C:\Documents and Settings\Skolotāju\My Documents\Kristīne Šteinberga\rakstu zīmes\DSC022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4675" y="-835025"/>
            <a:ext cx="12833350" cy="852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AutoShape 2" descr="http://mail.inbox.lv/horde/imp/view.php?msgmailbox=INBOX&amp;index=1764&amp;array_index=1&amp;id=2&amp;part_id=2&amp;actionID=view_attach&amp;f=photo+1.JPG&amp;thumb=0&amp;cache=d5cc44e332dd12d1a6cea00b2eaae44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v-LV">
              <a:latin typeface="Calibri" pitchFamily="34" charset="0"/>
            </a:endParaRPr>
          </a:p>
        </p:txBody>
      </p:sp>
      <p:sp>
        <p:nvSpPr>
          <p:cNvPr id="39938" name="AutoShape 4" descr="http://mail.inbox.lv/horde/imp/view.php?msgmailbox=INBOX&amp;index=1764&amp;array_index=1&amp;id=2&amp;part_id=2&amp;actionID=view_attach&amp;f=photo+1.JPG&amp;thumb=0&amp;cache=d5cc44e332dd12d1a6cea00b2eaae44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v-LV">
              <a:latin typeface="Calibri" pitchFamily="34" charset="0"/>
            </a:endParaRPr>
          </a:p>
        </p:txBody>
      </p:sp>
      <p:pic>
        <p:nvPicPr>
          <p:cNvPr id="39939" name="Picture 5" descr="C:\Documents and Settings\Skolotāju\Desktop\attachment (2)\photo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9144000" cy="624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C:\Documents and Settings\Skolotāju\Desktop\attachment (2)\photo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1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C:\Documents and Settings\Skolotāju\Desktop\attachment (2)\photo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0"/>
            <a:ext cx="8750300" cy="656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C:\Documents and Settings\Skolotāju\Desktop\attachment (2)\photo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" y="188913"/>
            <a:ext cx="9121775" cy="66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267</Words>
  <Application>Microsoft Office PowerPoint</Application>
  <PresentationFormat>On-screen Show (4:3)</PresentationFormat>
  <Paragraphs>13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Calibri</vt:lpstr>
      <vt:lpstr>Arial</vt:lpstr>
      <vt:lpstr>Office Theme</vt:lpstr>
      <vt:lpstr>   Prezentācija pasākumam ’’Latvju rakstu zīmes šodien’’.    Autors: Stiklu internātpamatskola, 3.-9. klašu meitenes, skolotāja Kristīne Šteinberga.  Tālr.29147646, e-pasts: steinbergak@inbox.lv    </vt:lpstr>
      <vt:lpstr>Pasākuma apraksts.  Pasākuma mērķi:  1. Latvijas dzimšnas dienas mēnesī un Dziesmu un deju svētku gadā aktualizēt Latvju rakstu zīmju nozīmi. 2. Bērnu ar speciālām vajadzībām savtarpējā sadarbība. 3. Skolas vides uzlabošana. Pasākuma uzdevums:  Uz lina auduma katram izgatavot Latvju rakstu zīmi.  Norises laiks: 2013.gada 7.novembrī. Norises vieta: Stiklu internātpamatskolas sporta zāle. Dalībnieki: Visi Stiklu internātpamatskolas skolēni, skolotāji un audzinātāji.  </vt:lpstr>
      <vt:lpstr>  Pasākuma organizācija. *Pirms pasākuma apmācīju patstāvīgākās meitenes, lai pasākuma laikā viņas varētu palīdzēt ‘’C’’ klašu bērniem. *Pirms pasākuma tika gādāti lina audumi, krāsas, līmlentes, darināta uzskate, meklēta piemērota mūzika un sarūpēts prezentācijas tehnoloģiskais nodrošinājums. *Pasākums sākās ar skolotājas stāstu par Latvju rakstu zīmju veidiem un nozīmi (Saulīte-dzīvības simbols, Mēnestiņš-auglības simbols, Zvaigzne- cilvēku sargātāja, Ugunskrusts- piesaista laimi, Līklocis- likteņa sargātajs, Jumis, Skujiņa, Aka, Zalktis, Jumtiņš, u.c.) *Skolotājas prezentācija, kurā redzamas Latvju rakstu zīmes šodien dažādos vides objektos un izstrādājumos (ēkās, vides dizaina priekšmetos, apģērbos, hokeja fanu atribūtikā, kokizstrādājumos, puķu dobēs, deju svētku rakstos, kalendāros, grāmatās, u.t.t.) *Sekoja iepazīstināšana ar uzskati(bērnu gatavotu), ko varēja gan skatīties, gan aptaustīt, gan paņemt uz sava darba galda.    </vt:lpstr>
      <vt:lpstr>*Katrs pasākuma dalībnieks saņēma lina auduma gabalu (25x25 cm), līmlenti, krāsas, švammīti, avīzes un šķēres. *Darbošanās varēja sākties! Zālē skanēja latviešu mūzika, bērniem un pieaugušajiem entuziasmā mirdzēja acis, slimie bērni apzinājās savu varēšanu brīnišķīgu darbu radīšanā.  *Visi darbi ir iztādīti skolas 2.stāvā pie stendiem, priecējot ikdienā mūs un svētku reizēs skolas viesus. *Pēc pasākuma es saņēmu vislielāko algu, kādu ir iespējams pedagogam saņemt-vārdus no skolēniem ’’Paldies, skolotāj, par šo pasākumu!’’  *Turpinājumā- fotogrāfijas no pasākuma un skaistais rezultāts.  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VND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 pasākumam ’’Latvju rakstu zīmes šodien’’.</dc:title>
  <dc:creator>Skolotāju</dc:creator>
  <cp:lastModifiedBy>Administrators</cp:lastModifiedBy>
  <cp:revision>28</cp:revision>
  <dcterms:created xsi:type="dcterms:W3CDTF">2013-12-23T07:15:42Z</dcterms:created>
  <dcterms:modified xsi:type="dcterms:W3CDTF">2014-01-30T11:30:27Z</dcterms:modified>
</cp:coreProperties>
</file>