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4" r:id="rId4"/>
    <p:sldId id="260" r:id="rId5"/>
    <p:sldId id="261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8545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768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3450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159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1655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59702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7845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056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8893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8189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8537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856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2578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972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1909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1427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A5C7F-8AF0-496D-BB41-89FEAC2EE381}" type="datetimeFigureOut">
              <a:rPr lang="lv-LV" smtClean="0"/>
              <a:t>12.11.2018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FCA642-1CB6-4635-B36B-B85ABF50C0C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4147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67425"/>
            <a:ext cx="9255616" cy="5550795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/>
              <a:t/>
            </a:r>
            <a:br>
              <a:rPr lang="lv-LV" dirty="0"/>
            </a:b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249251"/>
            <a:ext cx="7156361" cy="4008549"/>
          </a:xfrm>
        </p:spPr>
        <p:txBody>
          <a:bodyPr>
            <a:normAutofit fontScale="40000" lnSpcReduction="20000"/>
          </a:bodyPr>
          <a:lstStyle/>
          <a:p>
            <a:endParaRPr lang="lv-LV" dirty="0" smtClean="0">
              <a:latin typeface="Algerian" panose="04020705040A02060702" pitchFamily="82" charset="0"/>
            </a:endParaRPr>
          </a:p>
          <a:p>
            <a:endParaRPr lang="lv-LV" dirty="0">
              <a:latin typeface="Algerian" panose="04020705040A02060702" pitchFamily="82" charset="0"/>
            </a:endParaRPr>
          </a:p>
          <a:p>
            <a:endParaRPr lang="lv-LV" dirty="0" smtClean="0">
              <a:latin typeface="Algerian" panose="04020705040A02060702" pitchFamily="82" charset="0"/>
            </a:endParaRPr>
          </a:p>
          <a:p>
            <a:endParaRPr lang="lv-LV" dirty="0">
              <a:latin typeface="Algerian" panose="04020705040A02060702" pitchFamily="82" charset="0"/>
            </a:endParaRPr>
          </a:p>
          <a:p>
            <a:r>
              <a:rPr lang="lv-LV" sz="5100" dirty="0" smtClean="0">
                <a:latin typeface="Algerian" panose="04020705040A02060702" pitchFamily="82" charset="0"/>
              </a:rPr>
              <a:t>CIENOŠAS KOMUNIKĀCIJAS – LŪGUMU ROKASGRĀMATA</a:t>
            </a:r>
          </a:p>
          <a:p>
            <a:endParaRPr lang="lv-LV" sz="5100" dirty="0">
              <a:latin typeface="Algerian" panose="04020705040A02060702" pitchFamily="82" charset="0"/>
            </a:endParaRPr>
          </a:p>
          <a:p>
            <a:pPr algn="just"/>
            <a:endParaRPr lang="lv-LV" dirty="0" smtClean="0">
              <a:latin typeface="Algerian" panose="04020705040A02060702" pitchFamily="82" charset="0"/>
            </a:endParaRPr>
          </a:p>
          <a:p>
            <a:pPr algn="just"/>
            <a:endParaRPr lang="lv-LV" dirty="0">
              <a:latin typeface="Algerian" panose="04020705040A02060702" pitchFamily="82" charset="0"/>
            </a:endParaRPr>
          </a:p>
          <a:p>
            <a:pPr algn="just"/>
            <a:endParaRPr lang="lv-LV" dirty="0" smtClean="0">
              <a:latin typeface="Algerian" panose="04020705040A02060702" pitchFamily="82" charset="0"/>
            </a:endParaRPr>
          </a:p>
          <a:p>
            <a:pPr algn="just"/>
            <a:endParaRPr lang="lv-LV" dirty="0">
              <a:latin typeface="Algerian" panose="04020705040A02060702" pitchFamily="82" charset="0"/>
            </a:endParaRPr>
          </a:p>
          <a:p>
            <a:pPr algn="just"/>
            <a:endParaRPr lang="lv-LV" dirty="0" smtClean="0">
              <a:latin typeface="Algerian" panose="04020705040A02060702" pitchFamily="82" charset="0"/>
            </a:endParaRPr>
          </a:p>
          <a:p>
            <a:pPr algn="r"/>
            <a:r>
              <a:rPr lang="lv-LV" sz="4200" dirty="0" smtClean="0"/>
              <a:t>Ikšķiles vidusskolas </a:t>
            </a:r>
            <a:br>
              <a:rPr lang="lv-LV" sz="4200" dirty="0" smtClean="0"/>
            </a:br>
            <a:r>
              <a:rPr lang="lv-LV" sz="4200" dirty="0" smtClean="0"/>
              <a:t>5. A klases audzināšanas stunda 8.11. 2018</a:t>
            </a:r>
            <a:br>
              <a:rPr lang="lv-LV" sz="4200" dirty="0" smtClean="0"/>
            </a:br>
            <a:r>
              <a:rPr lang="lv-LV" sz="4200" dirty="0" smtClean="0"/>
              <a:t>Audzinātāja: Sarmīte </a:t>
            </a:r>
            <a:r>
              <a:rPr lang="lv-LV" sz="4200" dirty="0" err="1" smtClean="0"/>
              <a:t>Zukule</a:t>
            </a:r>
            <a:r>
              <a:rPr lang="lv-LV" sz="4200" dirty="0" smtClean="0"/>
              <a:t/>
            </a:r>
            <a:br>
              <a:rPr lang="lv-LV" sz="4200" dirty="0" smtClean="0"/>
            </a:br>
            <a:endParaRPr lang="lv-LV" sz="4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64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2130" y="257577"/>
            <a:ext cx="8165205" cy="1751527"/>
          </a:xfrm>
        </p:spPr>
        <p:txBody>
          <a:bodyPr/>
          <a:lstStyle/>
          <a:p>
            <a:r>
              <a:rPr lang="lv-LV" dirty="0" smtClean="0"/>
              <a:t>Radam stundas noskaņu, sasēžoties sirds formā 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009104"/>
            <a:ext cx="7766936" cy="4250028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74" y="2009105"/>
            <a:ext cx="7367929" cy="42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2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835" y="1"/>
            <a:ext cx="8253862" cy="798490"/>
          </a:xfrm>
        </p:spPr>
        <p:txBody>
          <a:bodyPr>
            <a:normAutofit/>
          </a:bodyPr>
          <a:lstStyle/>
          <a:p>
            <a:r>
              <a:rPr lang="lv-LV" dirty="0" smtClean="0"/>
              <a:t>             VAJADZĪBU BINGO 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5" y="798491"/>
            <a:ext cx="8878790" cy="5679584"/>
          </a:xfrm>
        </p:spPr>
      </p:pic>
    </p:spTree>
    <p:extLst>
      <p:ext uri="{BB962C8B-B14F-4D97-AF65-F5344CB8AC3E}">
        <p14:creationId xmlns:p14="http://schemas.microsoft.com/office/powerpoint/2010/main" val="73061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798749"/>
          </a:xfrm>
        </p:spPr>
        <p:txBody>
          <a:bodyPr/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Pāru </a:t>
            </a:r>
            <a:r>
              <a:rPr lang="lv-LV" dirty="0"/>
              <a:t>darbs – pavēles un lūgumu lasīšana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532658"/>
            <a:ext cx="4183062" cy="313729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532063"/>
            <a:ext cx="4184650" cy="3138487"/>
          </a:xfrm>
        </p:spPr>
      </p:pic>
    </p:spTree>
    <p:extLst>
      <p:ext uri="{BB962C8B-B14F-4D97-AF65-F5344CB8AC3E}">
        <p14:creationId xmlns:p14="http://schemas.microsoft.com/office/powerpoint/2010/main" val="26573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23" y="609600"/>
            <a:ext cx="8617179" cy="1550988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Viens bērns lasa lūgumus un pavēles, ja lūgums, tad  bērni rāda priecīgo smaidiņu, ja pavēle, tad bēdīgo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94" y="2408348"/>
            <a:ext cx="5175249" cy="4018209"/>
          </a:xfrm>
        </p:spPr>
      </p:pic>
    </p:spTree>
    <p:extLst>
      <p:ext uri="{BB962C8B-B14F-4D97-AF65-F5344CB8AC3E}">
        <p14:creationId xmlns:p14="http://schemas.microsoft.com/office/powerpoint/2010/main" val="327532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Pavēles rakstīšana, to pārvēršana lūgumos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Pavēles</a:t>
            </a:r>
            <a:endParaRPr lang="lv-LV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820194"/>
            <a:ext cx="4184650" cy="313848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lūgumi</a:t>
            </a:r>
            <a:endParaRPr lang="lv-LV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819599"/>
            <a:ext cx="4186063" cy="3139677"/>
          </a:xfrm>
        </p:spPr>
      </p:pic>
    </p:spTree>
    <p:extLst>
      <p:ext uri="{BB962C8B-B14F-4D97-AF65-F5344CB8AC3E}">
        <p14:creationId xmlns:p14="http://schemas.microsoft.com/office/powerpoint/2010/main" val="228368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38896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Cienošas komunikācijas – lūgumu rokasgrāmata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16" y="1779529"/>
            <a:ext cx="6529588" cy="4897191"/>
          </a:xfrm>
        </p:spPr>
      </p:pic>
    </p:spTree>
    <p:extLst>
      <p:ext uri="{BB962C8B-B14F-4D97-AF65-F5344CB8AC3E}">
        <p14:creationId xmlns:p14="http://schemas.microsoft.com/office/powerpoint/2010/main" val="375519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1825" y="1068946"/>
            <a:ext cx="80621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Bērns ir kā taurenis vējā. </a:t>
            </a:r>
          </a:p>
          <a:p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Daži spēj lidot augstāk kā citi, </a:t>
            </a:r>
          </a:p>
          <a:p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bet katrs no viņiem lido tik labi, cik spēj. </a:t>
            </a:r>
          </a:p>
          <a:p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Kāpēc salīdzināt citu ar citu? </a:t>
            </a:r>
          </a:p>
          <a:p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Katrs ir īpašs! Katrs ir skaists!</a:t>
            </a:r>
          </a:p>
          <a:p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/Marija </a:t>
            </a:r>
            <a:r>
              <a:rPr lang="lv-LV" b="0" i="0" u="none" strike="noStrike" dirty="0" err="1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Montesori</a:t>
            </a:r>
            <a:r>
              <a:rPr lang="lv-LV" b="0" i="0" u="none" strike="noStrike" dirty="0" smtClean="0">
                <a:solidFill>
                  <a:srgbClr val="666666"/>
                </a:solidFill>
                <a:effectLst/>
                <a:latin typeface="tahoma" panose="020B0604030504040204" pitchFamily="34" charset="0"/>
              </a:rPr>
              <a:t>/</a:t>
            </a:r>
          </a:p>
          <a:p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0" y="0"/>
            <a:ext cx="9114000" cy="61519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81825" y="167424"/>
            <a:ext cx="79462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Bērns ir kā taurenis vējā. </a:t>
            </a:r>
          </a:p>
          <a:p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Daži spēj lidot augstāk kā citi, </a:t>
            </a:r>
          </a:p>
          <a:p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bet katrs no viņiem lido tik labi, cik spēj. </a:t>
            </a:r>
          </a:p>
          <a:p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Kāpēc salīdzināt citu ar citu? </a:t>
            </a:r>
          </a:p>
          <a:p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Katrs ir īpašs! Katrs ir skaists!</a:t>
            </a:r>
          </a:p>
          <a:p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/Marija </a:t>
            </a:r>
            <a:r>
              <a:rPr lang="lv-LV" b="0" i="0" u="none" strike="noStrike" dirty="0" err="1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Montesori</a:t>
            </a:r>
            <a:r>
              <a:rPr lang="lv-LV" b="0" i="0" u="none" strike="noStrike" dirty="0" smtClean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/</a:t>
            </a:r>
          </a:p>
          <a:p>
            <a:endParaRPr lang="lv-LV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lv-LV" b="0" i="0" u="none" strike="noStrike" dirty="0" smtClean="0"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51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135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Algerian</vt:lpstr>
      <vt:lpstr>Arial</vt:lpstr>
      <vt:lpstr>tahoma</vt:lpstr>
      <vt:lpstr>Trebuchet MS</vt:lpstr>
      <vt:lpstr>Wingdings 3</vt:lpstr>
      <vt:lpstr>Facet</vt:lpstr>
      <vt:lpstr>                 </vt:lpstr>
      <vt:lpstr>Radam stundas noskaņu, sasēžoties sirds formā </vt:lpstr>
      <vt:lpstr>             VAJADZĪBU BINGO </vt:lpstr>
      <vt:lpstr> Pāru darbs – pavēles un lūgumu lasīšana</vt:lpstr>
      <vt:lpstr>Viens bērns lasa lūgumus un pavēles, ja lūgums, tad  bērni rāda priecīgo smaidiņu, ja pavēle, tad bēdīgo</vt:lpstr>
      <vt:lpstr>Pavēles rakstīšana, to pārvēršana lūgumos</vt:lpstr>
      <vt:lpstr>Cienošas komunikācijas – lūgumu rokasgrāmata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Ikšķiles vidusskolas  5. A klases audzināšanas stunda 8.11. 2018 Audzinātāja: Sarmīte Zukule</dc:title>
  <dc:creator>Kristine</dc:creator>
  <cp:lastModifiedBy>Kristine</cp:lastModifiedBy>
  <cp:revision>9</cp:revision>
  <dcterms:created xsi:type="dcterms:W3CDTF">2018-11-12T10:02:05Z</dcterms:created>
  <dcterms:modified xsi:type="dcterms:W3CDTF">2018-11-12T11:02:21Z</dcterms:modified>
</cp:coreProperties>
</file>