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052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2807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8376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921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312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9532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05812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3144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73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4032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6912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0729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03516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948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99081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1861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796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48AFF-87BA-48F4-A649-480D9B6A44C8}" type="datetimeFigureOut">
              <a:rPr lang="lv-LV" smtClean="0"/>
              <a:t>11/20/2019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A7A20-E9C0-4E92-9E63-4247029BE8C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32953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3B6D7-5BE6-46B8-A1A3-C9AD00B75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6958" y="1322173"/>
            <a:ext cx="8291129" cy="273148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lv-LV" dirty="0"/>
              <a:t>Ārpusģimenes aprūpes </a:t>
            </a:r>
            <a:br>
              <a:rPr lang="lv-LV" dirty="0"/>
            </a:br>
            <a:r>
              <a:rPr lang="lv-LV" dirty="0"/>
              <a:t>Atbalstu centru loma </a:t>
            </a:r>
            <a:br>
              <a:rPr lang="lv-LV" dirty="0"/>
            </a:br>
            <a:r>
              <a:rPr lang="lv-LV" dirty="0"/>
              <a:t>bērna ceļā uz </a:t>
            </a:r>
            <a:br>
              <a:rPr lang="lv-LV" dirty="0"/>
            </a:br>
            <a:r>
              <a:rPr lang="lv-LV" dirty="0"/>
              <a:t>pastāvīgu ģimeni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C9D1A-8D86-4964-9F2E-E5CDF921A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7749" y="4541108"/>
            <a:ext cx="3700846" cy="1340708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lv-LV" dirty="0"/>
              <a:t>Kaspars Prūsis</a:t>
            </a:r>
          </a:p>
          <a:p>
            <a:pPr algn="r">
              <a:lnSpc>
                <a:spcPct val="100000"/>
              </a:lnSpc>
            </a:pPr>
            <a:r>
              <a:rPr lang="lv-LV" dirty="0"/>
              <a:t>Atbalsta centrs «TILTS»</a:t>
            </a:r>
          </a:p>
          <a:p>
            <a:pPr algn="r">
              <a:lnSpc>
                <a:spcPct val="100000"/>
              </a:lnSpc>
            </a:pPr>
            <a:r>
              <a:rPr lang="lv-LV" dirty="0"/>
              <a:t>21.11.2019.</a:t>
            </a:r>
          </a:p>
        </p:txBody>
      </p:sp>
    </p:spTree>
    <p:extLst>
      <p:ext uri="{BB962C8B-B14F-4D97-AF65-F5344CB8AC3E}">
        <p14:creationId xmlns:p14="http://schemas.microsoft.com/office/powerpoint/2010/main" val="5629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98883-73C8-4C80-B624-F3E7F7AAC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129" y="346670"/>
            <a:ext cx="10511009" cy="1478570"/>
          </a:xfrm>
        </p:spPr>
        <p:txBody>
          <a:bodyPr/>
          <a:lstStyle/>
          <a:p>
            <a:r>
              <a:rPr lang="lv-LV" dirty="0"/>
              <a:t>Atbalsta centru uzdevumi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2EF57-D581-40A6-ADCD-A78F2F22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APMĀCĪBAS 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(audžuģimenēm un adoptētājiem) </a:t>
            </a:r>
          </a:p>
          <a:p>
            <a:r>
              <a:rPr lang="lv-LV" dirty="0"/>
              <a:t>ATBALSTA GRUPAS 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(visām uzņemošām ģimenēm) </a:t>
            </a:r>
          </a:p>
          <a:p>
            <a:r>
              <a:rPr lang="lv-LV" dirty="0"/>
              <a:t>PSIHOLOGA KONSULTĀCIJAS 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(visām uzņemošām ģimenēm)</a:t>
            </a:r>
          </a:p>
          <a:p>
            <a:r>
              <a:rPr lang="lv-LV" dirty="0"/>
              <a:t>SOCIĀLĀ DARBINIEKA ATBALSTS 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(audžuģimenēm) </a:t>
            </a:r>
            <a:endParaRPr lang="lv-LV" sz="2200" dirty="0"/>
          </a:p>
          <a:p>
            <a:r>
              <a:rPr lang="lv-LV" dirty="0"/>
              <a:t>JAUNU UZŅEMOŠO ĢIMENU PIESAISTE</a:t>
            </a:r>
          </a:p>
          <a:p>
            <a:r>
              <a:rPr lang="lv-LV" dirty="0"/>
              <a:t>ATLĪDZĪBAS IZMAKSA 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(specializētajām audžuģimenēm) </a:t>
            </a:r>
            <a:endParaRPr lang="lv-LV" sz="2200" dirty="0"/>
          </a:p>
        </p:txBody>
      </p:sp>
    </p:spTree>
    <p:extLst>
      <p:ext uri="{BB962C8B-B14F-4D97-AF65-F5344CB8AC3E}">
        <p14:creationId xmlns:p14="http://schemas.microsoft.com/office/powerpoint/2010/main" val="288011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2EF57-D581-40A6-ADCD-A78F2F22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«Atbalsta centrs nodrošina pasākumu kopumu, kas veicina bez vecāku gādības palikušu bērnu labklājību, drošību, patstāvību, kā arī audžuģimeņu, jo īpaši specializēto audžuģimeņu, un adoptētāju, aizbildņu un </a:t>
            </a:r>
            <a:r>
              <a:rPr lang="lv-LV" dirty="0" err="1">
                <a:latin typeface="Calibri" panose="020F0502020204030204" pitchFamily="34" charset="0"/>
                <a:cs typeface="Calibri" panose="020F0502020204030204" pitchFamily="34" charset="0"/>
              </a:rPr>
              <a:t>viesģimeņu</a:t>
            </a: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 skaita pieaugumu.»</a:t>
            </a:r>
          </a:p>
          <a:p>
            <a:pPr marL="0" indent="0" algn="r">
              <a:buNone/>
            </a:pPr>
            <a:r>
              <a:rPr lang="lv-LV" sz="1400" dirty="0">
                <a:latin typeface="Calibri" panose="020F0502020204030204" pitchFamily="34" charset="0"/>
                <a:cs typeface="Calibri" panose="020F0502020204030204" pitchFamily="34" charset="0"/>
              </a:rPr>
              <a:t>MK noteikumi Nr.355 2.punkts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1465CE-F2D0-4D68-BB67-2A1A2007DAF2}"/>
              </a:ext>
            </a:extLst>
          </p:cNvPr>
          <p:cNvSpPr txBox="1">
            <a:spLocks/>
          </p:cNvSpPr>
          <p:nvPr/>
        </p:nvSpPr>
        <p:spPr>
          <a:xfrm>
            <a:off x="993129" y="346670"/>
            <a:ext cx="1051100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/>
              <a:t>Atbalsta centru uzdevumi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28390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2EF57-D581-40A6-ADCD-A78F2F22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«Atbalsta centrs nodrošina pasākumu kopumu, kas veicina bez vecāku gādības palikušu </a:t>
            </a:r>
            <a:r>
              <a:rPr lang="lv-LV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bērnu labklājību, drošību, </a:t>
            </a: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patstāvību, kā arī audžuģimeņu, jo īpaši specializēto audžuģimeņu, un adoptētāju, aizbildņu un </a:t>
            </a:r>
            <a:r>
              <a:rPr lang="lv-LV" dirty="0" err="1">
                <a:latin typeface="Calibri" panose="020F0502020204030204" pitchFamily="34" charset="0"/>
                <a:cs typeface="Calibri" panose="020F0502020204030204" pitchFamily="34" charset="0"/>
              </a:rPr>
              <a:t>vies</a:t>
            </a:r>
            <a:r>
              <a:rPr lang="lv-LV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ģimeņu</a:t>
            </a: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skaita pieaugumu</a:t>
            </a:r>
            <a:r>
              <a:rPr lang="lv-LV" dirty="0"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</a:p>
          <a:p>
            <a:pPr marL="0" indent="0" algn="r">
              <a:buNone/>
            </a:pPr>
            <a:r>
              <a:rPr lang="lv-LV" sz="1400" dirty="0">
                <a:latin typeface="Calibri" panose="020F0502020204030204" pitchFamily="34" charset="0"/>
                <a:cs typeface="Calibri" panose="020F0502020204030204" pitchFamily="34" charset="0"/>
              </a:rPr>
              <a:t>MK noteikumi Nr.355 2.punkts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8E8C52-03EB-4FD1-95AD-85246399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129" y="346670"/>
            <a:ext cx="10511009" cy="1478570"/>
          </a:xfrm>
        </p:spPr>
        <p:txBody>
          <a:bodyPr/>
          <a:lstStyle/>
          <a:p>
            <a:r>
              <a:rPr lang="lv-LV" dirty="0"/>
              <a:t>Atbalsta centru uzdevumi</a:t>
            </a:r>
          </a:p>
        </p:txBody>
      </p:sp>
    </p:spTree>
    <p:extLst>
      <p:ext uri="{BB962C8B-B14F-4D97-AF65-F5344CB8AC3E}">
        <p14:creationId xmlns:p14="http://schemas.microsoft.com/office/powerpoint/2010/main" val="3806106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98883-73C8-4C80-B624-F3E7F7AAC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346670"/>
            <a:ext cx="10362726" cy="1478570"/>
          </a:xfrm>
        </p:spPr>
        <p:txBody>
          <a:bodyPr/>
          <a:lstStyle/>
          <a:p>
            <a:r>
              <a:rPr lang="lv-LV" dirty="0"/>
              <a:t>Mērķis – pastāvīga (permanenta) ģimene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2EF57-D581-40A6-ADCD-A78F2F224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11" y="2311272"/>
            <a:ext cx="10750378" cy="354171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v-LV" sz="3000" dirty="0"/>
              <a:t>PĒC IESPĒJAS ATRĀK PASTĀVĪGĀ ĢIMENĒ </a:t>
            </a:r>
            <a:r>
              <a:rPr lang="lv-LV" sz="2200" dirty="0"/>
              <a:t>(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bioloģiskā vai adoptētāju)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3000" dirty="0"/>
              <a:t>PASTĀVĪGA AUDŽUĢIMENE </a:t>
            </a:r>
            <a:r>
              <a:rPr lang="lv-LV" sz="2200" dirty="0"/>
              <a:t>(</a:t>
            </a:r>
            <a:r>
              <a:rPr 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kamēr bērns sistēmā)</a:t>
            </a:r>
          </a:p>
          <a:p>
            <a:pPr marL="514350" indent="-514350">
              <a:buFont typeface="+mj-lt"/>
              <a:buAutoNum type="arabicPeriod"/>
            </a:pP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38865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2791</TotalTime>
  <Words>183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Tw Cen MT</vt:lpstr>
      <vt:lpstr>Circuit</vt:lpstr>
      <vt:lpstr>Ārpusģimenes aprūpes  Atbalstu centru loma  bērna ceļā uz  pastāvīgu ģimeni</vt:lpstr>
      <vt:lpstr>Atbalsta centru uzdevumi</vt:lpstr>
      <vt:lpstr>PowerPoint Presentation</vt:lpstr>
      <vt:lpstr>Atbalsta centru uzdevumi</vt:lpstr>
      <vt:lpstr>Mērķis – pastāvīga (permanenta) ģimene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Ārpusģimenes aprūpes atbalsta centru kvalitātes izvērtējums</dc:title>
  <dc:creator>Kaspars Prusis</dc:creator>
  <cp:lastModifiedBy>Kaspars Prusis</cp:lastModifiedBy>
  <cp:revision>21</cp:revision>
  <dcterms:created xsi:type="dcterms:W3CDTF">2019-10-28T09:34:52Z</dcterms:created>
  <dcterms:modified xsi:type="dcterms:W3CDTF">2019-11-20T10:58:35Z</dcterms:modified>
</cp:coreProperties>
</file>