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8" r:id="rId3"/>
    <p:sldId id="261" r:id="rId4"/>
    <p:sldId id="257" r:id="rId5"/>
    <p:sldId id="259" r:id="rId6"/>
    <p:sldId id="262" r:id="rId7"/>
    <p:sldId id="260" r:id="rId8"/>
    <p:sldId id="263" r:id="rId9"/>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46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6BE295E9-B110-475F-A729-7EA3DB26B0B2}" type="datetimeFigureOut">
              <a:rPr lang="lv-LV" smtClean="0"/>
              <a:pPr/>
              <a:t>2014.03.17.</a:t>
            </a:fld>
            <a:endParaRPr lang="lv-LV"/>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B1E3757-4CE6-409F-826A-85796937572D}" type="slidenum">
              <a:rPr lang="lv-LV" smtClean="0"/>
              <a:pPr/>
              <a:t>‹#›</a:t>
            </a:fld>
            <a:endParaRPr lang="lv-LV"/>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BE295E9-B110-475F-A729-7EA3DB26B0B2}" type="datetimeFigureOut">
              <a:rPr lang="lv-LV" smtClean="0"/>
              <a:pPr/>
              <a:t>2014.03.17.</a:t>
            </a:fld>
            <a:endParaRPr lang="lv-LV"/>
          </a:p>
        </p:txBody>
      </p:sp>
      <p:sp>
        <p:nvSpPr>
          <p:cNvPr id="5" name="Footer Placeholder 4"/>
          <p:cNvSpPr>
            <a:spLocks noGrp="1"/>
          </p:cNvSpPr>
          <p:nvPr>
            <p:ph type="ftr" sz="quarter" idx="11"/>
          </p:nvPr>
        </p:nvSpPr>
        <p:spPr/>
        <p:txBody>
          <a:bodyPr/>
          <a:lstStyle>
            <a:extLst/>
          </a:lstStyle>
          <a:p>
            <a:endParaRPr lang="lv-LV"/>
          </a:p>
        </p:txBody>
      </p:sp>
      <p:sp>
        <p:nvSpPr>
          <p:cNvPr id="6" name="Slide Number Placeholder 5"/>
          <p:cNvSpPr>
            <a:spLocks noGrp="1"/>
          </p:cNvSpPr>
          <p:nvPr>
            <p:ph type="sldNum" sz="quarter" idx="12"/>
          </p:nvPr>
        </p:nvSpPr>
        <p:spPr/>
        <p:txBody>
          <a:bodyPr/>
          <a:lstStyle>
            <a:extLst/>
          </a:lstStyle>
          <a:p>
            <a:fld id="{AB1E3757-4CE6-409F-826A-85796937572D}" type="slidenum">
              <a:rPr lang="lv-LV" smtClean="0"/>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6BE295E9-B110-475F-A729-7EA3DB26B0B2}" type="datetimeFigureOut">
              <a:rPr lang="lv-LV" smtClean="0"/>
              <a:pPr/>
              <a:t>2014.03.17.</a:t>
            </a:fld>
            <a:endParaRPr lang="lv-LV"/>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B1E3757-4CE6-409F-826A-85796937572D}" type="slidenum">
              <a:rPr lang="lv-LV" smtClean="0"/>
              <a:pPr/>
              <a:t>‹#›</a:t>
            </a:fld>
            <a:endParaRPr lang="lv-LV"/>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lv-LV"/>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BE295E9-B110-475F-A729-7EA3DB26B0B2}" type="datetimeFigureOut">
              <a:rPr lang="lv-LV" smtClean="0"/>
              <a:pPr/>
              <a:t>2014.03.17.</a:t>
            </a:fld>
            <a:endParaRPr lang="lv-LV"/>
          </a:p>
        </p:txBody>
      </p:sp>
      <p:sp>
        <p:nvSpPr>
          <p:cNvPr id="6" name="Footer Placeholder 5"/>
          <p:cNvSpPr>
            <a:spLocks noGrp="1"/>
          </p:cNvSpPr>
          <p:nvPr>
            <p:ph type="ftr" sz="quarter" idx="11"/>
          </p:nvPr>
        </p:nvSpPr>
        <p:spPr/>
        <p:txBody>
          <a:bodyPr/>
          <a:lstStyle>
            <a:extLst/>
          </a:lstStyle>
          <a:p>
            <a:endParaRPr lang="lv-LV"/>
          </a:p>
        </p:txBody>
      </p:sp>
      <p:sp>
        <p:nvSpPr>
          <p:cNvPr id="7" name="Slide Number Placeholder 6"/>
          <p:cNvSpPr>
            <a:spLocks noGrp="1"/>
          </p:cNvSpPr>
          <p:nvPr>
            <p:ph type="sldNum" sz="quarter" idx="12"/>
          </p:nvPr>
        </p:nvSpPr>
        <p:spPr>
          <a:xfrm>
            <a:off x="8641080" y="6514568"/>
            <a:ext cx="464288" cy="274320"/>
          </a:xfrm>
        </p:spPr>
        <p:txBody>
          <a:bodyPr/>
          <a:lstStyle>
            <a:extLst/>
          </a:lstStyle>
          <a:p>
            <a:fld id="{AB1E3757-4CE6-409F-826A-85796937572D}" type="slidenum">
              <a:rPr lang="lv-LV" smtClean="0"/>
              <a:pPr/>
              <a:t>‹#›</a:t>
            </a:fld>
            <a:endParaRPr lang="lv-LV"/>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BE295E9-B110-475F-A729-7EA3DB26B0B2}" type="datetimeFigureOut">
              <a:rPr lang="lv-LV" smtClean="0"/>
              <a:pPr/>
              <a:t>2014.03.17.</a:t>
            </a:fld>
            <a:endParaRPr lang="lv-LV"/>
          </a:p>
        </p:txBody>
      </p:sp>
      <p:sp>
        <p:nvSpPr>
          <p:cNvPr id="8" name="Footer Placeholder 7"/>
          <p:cNvSpPr>
            <a:spLocks noGrp="1"/>
          </p:cNvSpPr>
          <p:nvPr>
            <p:ph type="ftr" sz="quarter" idx="11"/>
          </p:nvPr>
        </p:nvSpPr>
        <p:spPr/>
        <p:txBody>
          <a:bodyPr/>
          <a:lstStyle>
            <a:extLst/>
          </a:lstStyle>
          <a:p>
            <a:endParaRPr lang="lv-LV"/>
          </a:p>
        </p:txBody>
      </p:sp>
      <p:sp>
        <p:nvSpPr>
          <p:cNvPr id="9" name="Slide Number Placeholder 8"/>
          <p:cNvSpPr>
            <a:spLocks noGrp="1"/>
          </p:cNvSpPr>
          <p:nvPr>
            <p:ph type="sldNum" sz="quarter" idx="12"/>
          </p:nvPr>
        </p:nvSpPr>
        <p:spPr>
          <a:xfrm>
            <a:off x="8641080" y="6514568"/>
            <a:ext cx="464288" cy="274320"/>
          </a:xfrm>
        </p:spPr>
        <p:txBody>
          <a:bodyPr/>
          <a:lstStyle>
            <a:extLst/>
          </a:lstStyle>
          <a:p>
            <a:fld id="{AB1E3757-4CE6-409F-826A-85796937572D}" type="slidenum">
              <a:rPr lang="lv-LV" smtClean="0"/>
              <a:pPr/>
              <a:t>‹#›</a:t>
            </a:fld>
            <a:endParaRPr lang="lv-LV"/>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BE295E9-B110-475F-A729-7EA3DB26B0B2}" type="datetimeFigureOut">
              <a:rPr lang="lv-LV" smtClean="0"/>
              <a:pPr/>
              <a:t>2014.03.17.</a:t>
            </a:fld>
            <a:endParaRPr lang="lv-LV"/>
          </a:p>
        </p:txBody>
      </p:sp>
      <p:sp>
        <p:nvSpPr>
          <p:cNvPr id="4" name="Footer Placeholder 3"/>
          <p:cNvSpPr>
            <a:spLocks noGrp="1"/>
          </p:cNvSpPr>
          <p:nvPr>
            <p:ph type="ftr" sz="quarter" idx="11"/>
          </p:nvPr>
        </p:nvSpPr>
        <p:spPr/>
        <p:txBody>
          <a:bodyPr/>
          <a:lstStyle>
            <a:extLst/>
          </a:lstStyle>
          <a:p>
            <a:endParaRPr lang="lv-LV"/>
          </a:p>
        </p:txBody>
      </p:sp>
      <p:sp>
        <p:nvSpPr>
          <p:cNvPr id="5" name="Slide Number Placeholder 4"/>
          <p:cNvSpPr>
            <a:spLocks noGrp="1"/>
          </p:cNvSpPr>
          <p:nvPr>
            <p:ph type="sldNum" sz="quarter" idx="12"/>
          </p:nvPr>
        </p:nvSpPr>
        <p:spPr/>
        <p:txBody>
          <a:bodyPr/>
          <a:lstStyle>
            <a:extLst/>
          </a:lstStyle>
          <a:p>
            <a:fld id="{AB1E3757-4CE6-409F-826A-85796937572D}" type="slidenum">
              <a:rPr lang="lv-LV" smtClean="0"/>
              <a:pPr/>
              <a:t>‹#›</a:t>
            </a:fld>
            <a:endParaRPr lang="lv-LV"/>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BE295E9-B110-475F-A729-7EA3DB26B0B2}" type="datetimeFigureOut">
              <a:rPr lang="lv-LV" smtClean="0"/>
              <a:pPr/>
              <a:t>2014.03.17.</a:t>
            </a:fld>
            <a:endParaRPr lang="lv-LV"/>
          </a:p>
        </p:txBody>
      </p:sp>
      <p:sp>
        <p:nvSpPr>
          <p:cNvPr id="3" name="Footer Placeholder 2"/>
          <p:cNvSpPr>
            <a:spLocks noGrp="1"/>
          </p:cNvSpPr>
          <p:nvPr>
            <p:ph type="ftr" sz="quarter" idx="11"/>
          </p:nvPr>
        </p:nvSpPr>
        <p:spPr/>
        <p:txBody>
          <a:bodyPr/>
          <a:lstStyle>
            <a:extLst/>
          </a:lstStyle>
          <a:p>
            <a:endParaRPr lang="lv-LV"/>
          </a:p>
        </p:txBody>
      </p:sp>
      <p:sp>
        <p:nvSpPr>
          <p:cNvPr id="4" name="Slide Number Placeholder 3"/>
          <p:cNvSpPr>
            <a:spLocks noGrp="1"/>
          </p:cNvSpPr>
          <p:nvPr>
            <p:ph type="sldNum" sz="quarter" idx="12"/>
          </p:nvPr>
        </p:nvSpPr>
        <p:spPr/>
        <p:txBody>
          <a:bodyPr/>
          <a:lstStyle>
            <a:extLst/>
          </a:lstStyle>
          <a:p>
            <a:fld id="{AB1E3757-4CE6-409F-826A-85796937572D}" type="slidenum">
              <a:rPr lang="lv-LV" smtClean="0"/>
              <a:pPr/>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6BE295E9-B110-475F-A729-7EA3DB26B0B2}" type="datetimeFigureOut">
              <a:rPr lang="lv-LV" smtClean="0"/>
              <a:pPr/>
              <a:t>2014.03.17.</a:t>
            </a:fld>
            <a:endParaRPr lang="lv-LV"/>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B1E3757-4CE6-409F-826A-85796937572D}" type="slidenum">
              <a:rPr lang="lv-LV" smtClean="0"/>
              <a:pPr/>
              <a:t>‹#›</a:t>
            </a:fld>
            <a:endParaRPr lang="lv-LV"/>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lv-LV"/>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6BE295E9-B110-475F-A729-7EA3DB26B0B2}" type="datetimeFigureOut">
              <a:rPr lang="lv-LV" smtClean="0"/>
              <a:pPr/>
              <a:t>2014.03.17.</a:t>
            </a:fld>
            <a:endParaRPr lang="lv-LV"/>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B1E3757-4CE6-409F-826A-85796937572D}" type="slidenum">
              <a:rPr lang="lv-LV" smtClean="0"/>
              <a:pPr/>
              <a:t>‹#›</a:t>
            </a:fld>
            <a:endParaRPr lang="lv-LV"/>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BE295E9-B110-475F-A729-7EA3DB26B0B2}" type="datetimeFigureOut">
              <a:rPr lang="lv-LV" smtClean="0"/>
              <a:pPr/>
              <a:t>2014.03.17.</a:t>
            </a:fld>
            <a:endParaRPr lang="lv-LV"/>
          </a:p>
        </p:txBody>
      </p:sp>
      <p:sp>
        <p:nvSpPr>
          <p:cNvPr id="5" name="Footer Placeholder 4"/>
          <p:cNvSpPr>
            <a:spLocks noGrp="1"/>
          </p:cNvSpPr>
          <p:nvPr>
            <p:ph type="ftr" sz="quarter" idx="11"/>
          </p:nvPr>
        </p:nvSpPr>
        <p:spPr/>
        <p:txBody>
          <a:bodyPr/>
          <a:lstStyle>
            <a:extLst/>
          </a:lstStyle>
          <a:p>
            <a:endParaRPr lang="lv-LV"/>
          </a:p>
        </p:txBody>
      </p:sp>
      <p:sp>
        <p:nvSpPr>
          <p:cNvPr id="6" name="Slide Number Placeholder 5"/>
          <p:cNvSpPr>
            <a:spLocks noGrp="1"/>
          </p:cNvSpPr>
          <p:nvPr>
            <p:ph type="sldNum" sz="quarter" idx="12"/>
          </p:nvPr>
        </p:nvSpPr>
        <p:spPr/>
        <p:txBody>
          <a:bodyPr/>
          <a:lstStyle>
            <a:extLst/>
          </a:lstStyle>
          <a:p>
            <a:fld id="{AB1E3757-4CE6-409F-826A-85796937572D}" type="slidenum">
              <a:rPr lang="lv-LV" smtClean="0"/>
              <a:pPr/>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BE295E9-B110-475F-A729-7EA3DB26B0B2}" type="datetimeFigureOut">
              <a:rPr lang="lv-LV" smtClean="0"/>
              <a:pPr/>
              <a:t>2014.03.17.</a:t>
            </a:fld>
            <a:endParaRPr lang="lv-LV"/>
          </a:p>
        </p:txBody>
      </p:sp>
      <p:sp>
        <p:nvSpPr>
          <p:cNvPr id="5" name="Footer Placeholder 4"/>
          <p:cNvSpPr>
            <a:spLocks noGrp="1"/>
          </p:cNvSpPr>
          <p:nvPr>
            <p:ph type="ftr" sz="quarter" idx="11"/>
          </p:nvPr>
        </p:nvSpPr>
        <p:spPr/>
        <p:txBody>
          <a:bodyPr/>
          <a:lstStyle>
            <a:extLst/>
          </a:lstStyle>
          <a:p>
            <a:endParaRPr lang="lv-LV"/>
          </a:p>
        </p:txBody>
      </p:sp>
      <p:sp>
        <p:nvSpPr>
          <p:cNvPr id="6" name="Slide Number Placeholder 5"/>
          <p:cNvSpPr>
            <a:spLocks noGrp="1"/>
          </p:cNvSpPr>
          <p:nvPr>
            <p:ph type="sldNum" sz="quarter" idx="12"/>
          </p:nvPr>
        </p:nvSpPr>
        <p:spPr/>
        <p:txBody>
          <a:bodyPr/>
          <a:lstStyle>
            <a:extLst/>
          </a:lstStyle>
          <a:p>
            <a:fld id="{AB1E3757-4CE6-409F-826A-85796937572D}" type="slidenum">
              <a:rPr lang="lv-LV" smtClean="0"/>
              <a:pPr/>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lv-LV"/>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BE295E9-B110-475F-A729-7EA3DB26B0B2}" type="datetimeFigureOut">
              <a:rPr lang="lv-LV" smtClean="0"/>
              <a:pPr/>
              <a:t>2014.03.17.</a:t>
            </a:fld>
            <a:endParaRPr lang="lv-LV"/>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AB1E3757-4CE6-409F-826A-85796937572D}" type="slidenum">
              <a:rPr lang="lv-LV" smtClean="0"/>
              <a:pPr/>
              <a:t>‹#›</a:t>
            </a:fld>
            <a:endParaRPr lang="lv-LV"/>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866527"/>
          </a:xfrm>
        </p:spPr>
        <p:txBody>
          <a:bodyPr>
            <a:normAutofit fontScale="90000"/>
          </a:bodyPr>
          <a:lstStyle/>
          <a:p>
            <a:r>
              <a:rPr lang="lv-LV" dirty="0" smtClean="0"/>
              <a:t>LABO DARBU NEDĒĻA</a:t>
            </a:r>
            <a:br>
              <a:rPr lang="lv-LV" dirty="0" smtClean="0"/>
            </a:br>
            <a:r>
              <a:rPr lang="lv-LV" dirty="0" smtClean="0"/>
              <a:t>Ikšķiles vidusskolas 9.A</a:t>
            </a:r>
            <a:endParaRPr lang="lv-LV" dirty="0"/>
          </a:p>
        </p:txBody>
      </p:sp>
      <p:pic>
        <p:nvPicPr>
          <p:cNvPr id="1026" name="Picture 2" descr="C:\Users\Elita\Desktop\009 a 23 gab.jpg"/>
          <p:cNvPicPr>
            <a:picLocks noChangeAspect="1" noChangeArrowheads="1"/>
          </p:cNvPicPr>
          <p:nvPr/>
        </p:nvPicPr>
        <p:blipFill>
          <a:blip r:embed="rId2" cstate="print"/>
          <a:srcRect/>
          <a:stretch>
            <a:fillRect/>
          </a:stretch>
        </p:blipFill>
        <p:spPr bwMode="auto">
          <a:xfrm>
            <a:off x="251460" y="3246630"/>
            <a:ext cx="4608572" cy="29179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Saturs:</a:t>
            </a:r>
            <a:endParaRPr lang="lv-LV" dirty="0"/>
          </a:p>
        </p:txBody>
      </p:sp>
      <p:sp>
        <p:nvSpPr>
          <p:cNvPr id="3" name="Content Placeholder 2"/>
          <p:cNvSpPr>
            <a:spLocks noGrp="1"/>
          </p:cNvSpPr>
          <p:nvPr>
            <p:ph idx="1"/>
          </p:nvPr>
        </p:nvSpPr>
        <p:spPr/>
        <p:txBody>
          <a:bodyPr/>
          <a:lstStyle/>
          <a:p>
            <a:r>
              <a:rPr lang="lv-LV" dirty="0" smtClean="0"/>
              <a:t>Apraksts par </a:t>
            </a:r>
            <a:r>
              <a:rPr lang="lv-LV" dirty="0" smtClean="0"/>
              <a:t>klasi</a:t>
            </a:r>
            <a:endParaRPr lang="lv-LV" dirty="0" smtClean="0"/>
          </a:p>
          <a:p>
            <a:r>
              <a:rPr lang="lv-LV" dirty="0" smtClean="0"/>
              <a:t>Vides </a:t>
            </a:r>
            <a:r>
              <a:rPr lang="lv-LV" dirty="0" smtClean="0"/>
              <a:t>draudzības projekti</a:t>
            </a:r>
          </a:p>
          <a:p>
            <a:r>
              <a:rPr lang="lv-LV" dirty="0" smtClean="0"/>
              <a:t>Projektu </a:t>
            </a:r>
            <a:r>
              <a:rPr lang="lv-LV" dirty="0" smtClean="0"/>
              <a:t>apraksti</a:t>
            </a:r>
            <a:endParaRPr lang="lv-LV"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Klases apraksts</a:t>
            </a:r>
            <a:endParaRPr lang="lv-LV" dirty="0"/>
          </a:p>
        </p:txBody>
      </p:sp>
      <p:sp>
        <p:nvSpPr>
          <p:cNvPr id="3" name="Content Placeholder 2"/>
          <p:cNvSpPr>
            <a:spLocks noGrp="1"/>
          </p:cNvSpPr>
          <p:nvPr>
            <p:ph idx="1"/>
          </p:nvPr>
        </p:nvSpPr>
        <p:spPr/>
        <p:txBody>
          <a:bodyPr/>
          <a:lstStyle/>
          <a:p>
            <a:r>
              <a:rPr lang="lv-LV" dirty="0" smtClean="0"/>
              <a:t>Mūsu klase ir aktīva un veido labus projektus, kuri aizsargā vidi un palīdz cilvēkiem.</a:t>
            </a:r>
            <a:endParaRPr lang="lv-LV" dirty="0" smtClean="0"/>
          </a:p>
          <a:p>
            <a:r>
              <a:rPr lang="lv-LV" dirty="0" smtClean="0"/>
              <a:t>Kā arī mēs sagādājam dāvanas svētkos priekš veciem ļaudīm.</a:t>
            </a:r>
          </a:p>
        </p:txBody>
      </p:sp>
      <p:pic>
        <p:nvPicPr>
          <p:cNvPr id="4" name="Attēls 1"/>
          <p:cNvPicPr>
            <a:picLocks noChangeAspect="1"/>
          </p:cNvPicPr>
          <p:nvPr/>
        </p:nvPicPr>
        <p:blipFill>
          <a:blip r:embed="rId2" cstate="print"/>
          <a:srcRect/>
          <a:stretch>
            <a:fillRect/>
          </a:stretch>
        </p:blipFill>
        <p:spPr bwMode="auto">
          <a:xfrm>
            <a:off x="611560" y="3933056"/>
            <a:ext cx="3671887" cy="23209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24744"/>
            <a:ext cx="8229600" cy="1143000"/>
          </a:xfrm>
        </p:spPr>
        <p:txBody>
          <a:bodyPr>
            <a:normAutofit fontScale="90000"/>
          </a:bodyPr>
          <a:lstStyle/>
          <a:p>
            <a:r>
              <a:rPr lang="lv-LV" dirty="0" smtClean="0"/>
              <a:t/>
            </a:r>
            <a:br>
              <a:rPr lang="lv-LV" dirty="0" smtClean="0"/>
            </a:br>
            <a:r>
              <a:rPr lang="lv-LV" dirty="0" smtClean="0"/>
              <a:t/>
            </a:r>
            <a:br>
              <a:rPr lang="lv-LV" dirty="0" smtClean="0"/>
            </a:br>
            <a:r>
              <a:rPr lang="lv-LV" dirty="0" smtClean="0"/>
              <a:t/>
            </a:r>
            <a:br>
              <a:rPr lang="lv-LV" dirty="0" smtClean="0"/>
            </a:br>
            <a:r>
              <a:rPr lang="lv-LV" dirty="0" smtClean="0"/>
              <a:t/>
            </a:r>
            <a:br>
              <a:rPr lang="lv-LV" dirty="0" smtClean="0"/>
            </a:br>
            <a:r>
              <a:rPr lang="lv-LV" dirty="0" smtClean="0"/>
              <a:t/>
            </a:r>
            <a:br>
              <a:rPr lang="lv-LV" dirty="0" smtClean="0"/>
            </a:br>
            <a:r>
              <a:rPr lang="lv-LV" dirty="0" smtClean="0"/>
              <a:t>Mēs </a:t>
            </a:r>
            <a:r>
              <a:rPr lang="lv-LV" dirty="0" smtClean="0"/>
              <a:t>veidojām vides draudzības projektus</a:t>
            </a:r>
            <a:br>
              <a:rPr lang="lv-LV" dirty="0" smtClean="0"/>
            </a:br>
            <a:endParaRPr lang="lv-LV" dirty="0"/>
          </a:p>
        </p:txBody>
      </p:sp>
      <p:sp>
        <p:nvSpPr>
          <p:cNvPr id="3" name="Content Placeholder 2"/>
          <p:cNvSpPr>
            <a:spLocks noGrp="1"/>
          </p:cNvSpPr>
          <p:nvPr>
            <p:ph idx="1"/>
          </p:nvPr>
        </p:nvSpPr>
        <p:spPr/>
        <p:txBody>
          <a:bodyPr/>
          <a:lstStyle/>
          <a:p>
            <a:pPr>
              <a:buNone/>
            </a:pPr>
            <a:r>
              <a:rPr lang="lv-LV" dirty="0"/>
              <a:t> </a:t>
            </a:r>
            <a:r>
              <a:rPr lang="lv-LV" dirty="0" smtClean="0"/>
              <a:t>                        </a:t>
            </a:r>
          </a:p>
          <a:p>
            <a:pPr>
              <a:buNone/>
            </a:pPr>
            <a:r>
              <a:rPr lang="lv-LV" dirty="0"/>
              <a:t> </a:t>
            </a:r>
            <a:r>
              <a:rPr lang="lv-LV" dirty="0" smtClean="0"/>
              <a:t>                              Mūsu projekti:</a:t>
            </a:r>
          </a:p>
          <a:p>
            <a:pPr>
              <a:buNone/>
            </a:pPr>
            <a:endParaRPr lang="lv-LV" dirty="0" smtClean="0"/>
          </a:p>
          <a:p>
            <a:r>
              <a:rPr lang="lv-LV" dirty="0" smtClean="0"/>
              <a:t>“Pauls </a:t>
            </a:r>
            <a:r>
              <a:rPr lang="lv-LV" dirty="0" smtClean="0"/>
              <a:t>lieto </a:t>
            </a:r>
            <a:r>
              <a:rPr lang="lv-LV" dirty="0" smtClean="0"/>
              <a:t>vēlreiz”</a:t>
            </a:r>
            <a:endParaRPr lang="lv-LV" dirty="0" smtClean="0"/>
          </a:p>
          <a:p>
            <a:endParaRPr lang="lv-LV" dirty="0" smtClean="0"/>
          </a:p>
          <a:p>
            <a:r>
              <a:rPr lang="lv-LV" dirty="0" smtClean="0"/>
              <a:t>“Sakopsim Turkalni”</a:t>
            </a:r>
            <a:endParaRPr lang="lv-LV"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“Pauls </a:t>
            </a:r>
            <a:r>
              <a:rPr lang="lv-LV" dirty="0" smtClean="0"/>
              <a:t>lieto </a:t>
            </a:r>
            <a:r>
              <a:rPr lang="lv-LV" dirty="0" smtClean="0"/>
              <a:t>vēlreiz”</a:t>
            </a:r>
            <a:endParaRPr lang="lv-LV" dirty="0"/>
          </a:p>
        </p:txBody>
      </p:sp>
      <p:sp>
        <p:nvSpPr>
          <p:cNvPr id="6" name="Content Placeholder 5"/>
          <p:cNvSpPr>
            <a:spLocks noGrp="1"/>
          </p:cNvSpPr>
          <p:nvPr>
            <p:ph idx="1"/>
          </p:nvPr>
        </p:nvSpPr>
        <p:spPr/>
        <p:txBody>
          <a:bodyPr/>
          <a:lstStyle/>
          <a:p>
            <a:pPr>
              <a:buNone/>
            </a:pPr>
            <a:r>
              <a:rPr lang="lv-LV" dirty="0" smtClean="0"/>
              <a:t>    Pirmajā semestrī sociālo zinību stundā mums uzdeva uztaisīt projektu par vides aizsardzību. Vislielāko uzmanību ieguva projekts “Pauls lieto vēlreiz”, tas paredzēja dažādu pārstrādājamo lietu vākšanu Ikšķiles vidusskolā. Projekts guva ļoti labus rezultātus.</a:t>
            </a:r>
            <a:endParaRPr lang="lv-LV" dirty="0"/>
          </a:p>
        </p:txBody>
      </p:sp>
      <p:pic>
        <p:nvPicPr>
          <p:cNvPr id="7" name="Picture 4" descr="2013-11-19 11"/>
          <p:cNvPicPr>
            <a:picLocks noChangeAspect="1" noChangeArrowheads="1"/>
          </p:cNvPicPr>
          <p:nvPr/>
        </p:nvPicPr>
        <p:blipFill>
          <a:blip r:embed="rId2" cstate="print"/>
          <a:stretch>
            <a:fillRect/>
          </a:stretch>
        </p:blipFill>
        <p:spPr bwMode="auto">
          <a:xfrm>
            <a:off x="5652120" y="4581128"/>
            <a:ext cx="1575197" cy="210026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kastes-pedejais"/>
          <p:cNvPicPr>
            <a:picLocks noChangeAspect="1" noChangeArrowheads="1"/>
          </p:cNvPicPr>
          <p:nvPr/>
        </p:nvPicPr>
        <p:blipFill>
          <a:blip r:embed="rId2" cstate="print"/>
          <a:srcRect/>
          <a:stretch>
            <a:fillRect/>
          </a:stretch>
        </p:blipFill>
        <p:spPr bwMode="auto">
          <a:xfrm>
            <a:off x="0" y="188913"/>
            <a:ext cx="9144000" cy="496887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“Sakopsim Turkalni”</a:t>
            </a:r>
            <a:endParaRPr lang="lv-LV" dirty="0"/>
          </a:p>
        </p:txBody>
      </p:sp>
      <p:sp>
        <p:nvSpPr>
          <p:cNvPr id="3" name="Content Placeholder 2"/>
          <p:cNvSpPr>
            <a:spLocks noGrp="1"/>
          </p:cNvSpPr>
          <p:nvPr>
            <p:ph idx="1"/>
          </p:nvPr>
        </p:nvSpPr>
        <p:spPr/>
        <p:txBody>
          <a:bodyPr/>
          <a:lstStyle/>
          <a:p>
            <a:pPr>
              <a:buNone/>
            </a:pPr>
            <a:r>
              <a:rPr lang="lv-LV" dirty="0" smtClean="0"/>
              <a:t>Sociālo zinību projekts, kurš guva labus rezultātus.</a:t>
            </a:r>
          </a:p>
          <a:p>
            <a:pPr>
              <a:buNone/>
            </a:pPr>
            <a:r>
              <a:rPr lang="lv-LV" dirty="0" smtClean="0"/>
              <a:t>Turkalenē tika izvietoti atkritumu maisi, tādejādi tika samazināta atkritumu izmešana dabā.</a:t>
            </a:r>
          </a:p>
          <a:p>
            <a:pPr>
              <a:buNone/>
            </a:pPr>
            <a:r>
              <a:rPr lang="lv-LV" dirty="0" smtClean="0"/>
              <a:t>Turkalnes iedzīvotāji bija priecīgi par jauniešu izveidoto projektu. Un Turkalne kļuva sakoptāka.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Elita\Desktop\009 a 23 gab.jpg"/>
          <p:cNvPicPr>
            <a:picLocks noChangeAspect="1" noChangeArrowheads="1"/>
          </p:cNvPicPr>
          <p:nvPr/>
        </p:nvPicPr>
        <p:blipFill>
          <a:blip r:embed="rId2" cstate="print"/>
          <a:srcRect/>
          <a:stretch>
            <a:fillRect/>
          </a:stretch>
        </p:blipFill>
        <p:spPr bwMode="auto">
          <a:xfrm>
            <a:off x="251460" y="693420"/>
            <a:ext cx="8641080" cy="547116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107</TotalTime>
  <Words>138</Words>
  <Application>Microsoft Office PowerPoint</Application>
  <PresentationFormat>On-screen Show (4:3)</PresentationFormat>
  <Paragraphs>21</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Foundry</vt:lpstr>
      <vt:lpstr>LABO DARBU NEDĒĻA Ikšķiles vidusskolas 9.A</vt:lpstr>
      <vt:lpstr>Saturs:</vt:lpstr>
      <vt:lpstr>Klases apraksts</vt:lpstr>
      <vt:lpstr>     Mēs veidojām vides draudzības projektus </vt:lpstr>
      <vt:lpstr>“Pauls lieto vēlreiz”</vt:lpstr>
      <vt:lpstr>Slide 6</vt:lpstr>
      <vt:lpstr>“Sakopsim Turkalni”</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LABODARBU NEDĒĻA</dc:title>
  <dc:creator>Elita</dc:creator>
  <cp:lastModifiedBy>Elita</cp:lastModifiedBy>
  <cp:revision>2</cp:revision>
  <dcterms:created xsi:type="dcterms:W3CDTF">2014-02-11T13:28:52Z</dcterms:created>
  <dcterms:modified xsi:type="dcterms:W3CDTF">2014-03-17T11:31:47Z</dcterms:modified>
</cp:coreProperties>
</file>